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311" r:id="rId2"/>
    <p:sldId id="332" r:id="rId3"/>
    <p:sldId id="323" r:id="rId4"/>
    <p:sldId id="313" r:id="rId5"/>
    <p:sldId id="315" r:id="rId6"/>
    <p:sldId id="333" r:id="rId7"/>
    <p:sldId id="334" r:id="rId8"/>
    <p:sldId id="326" r:id="rId9"/>
    <p:sldId id="312"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0" d="100"/>
          <a:sy n="90" d="100"/>
        </p:scale>
        <p:origin x="-1320" y="-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0B0446-D793-4A04-AF5D-8AAF42493D4C}" type="datetimeFigureOut">
              <a:rPr lang="en-US" smtClean="0"/>
              <a:t>9/13/2016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EC3C34-BB3D-495C-913A-779B5DEEFA5E}" type="slidenum">
              <a:rPr lang="en-US" smtClean="0"/>
              <a:t>‹#›</a:t>
            </a:fld>
            <a:endParaRPr lang="en-US"/>
          </a:p>
        </p:txBody>
      </p:sp>
    </p:spTree>
    <p:extLst>
      <p:ext uri="{BB962C8B-B14F-4D97-AF65-F5344CB8AC3E}">
        <p14:creationId xmlns:p14="http://schemas.microsoft.com/office/powerpoint/2010/main" val="403845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blue">
    <p:spTree>
      <p:nvGrpSpPr>
        <p:cNvPr id="1" name=""/>
        <p:cNvGrpSpPr/>
        <p:nvPr/>
      </p:nvGrpSpPr>
      <p:grpSpPr>
        <a:xfrm>
          <a:off x="0" y="0"/>
          <a:ext cx="0" cy="0"/>
          <a:chOff x="0" y="0"/>
          <a:chExt cx="0" cy="0"/>
        </a:xfrm>
      </p:grpSpPr>
      <p:sp>
        <p:nvSpPr>
          <p:cNvPr id="10" name="Rechteck 10"/>
          <p:cNvSpPr/>
          <p:nvPr userDrawn="1">
            <p:custDataLst>
              <p:tags r:id="rId1"/>
            </p:custDataLst>
          </p:nvPr>
        </p:nvSpPr>
        <p:spPr bwMode="auto">
          <a:xfrm>
            <a:off x="233680" y="233680"/>
            <a:ext cx="8684843" cy="5636316"/>
          </a:xfrm>
          <a:custGeom>
            <a:avLst/>
            <a:gdLst>
              <a:gd name="connsiteX0" fmla="*/ 0 w 8684821"/>
              <a:gd name="connsiteY0" fmla="*/ 0 h 5636316"/>
              <a:gd name="connsiteX1" fmla="*/ 8684821 w 8684821"/>
              <a:gd name="connsiteY1" fmla="*/ 0 h 5636316"/>
              <a:gd name="connsiteX2" fmla="*/ 8684821 w 8684821"/>
              <a:gd name="connsiteY2" fmla="*/ 5636316 h 5636316"/>
              <a:gd name="connsiteX3" fmla="*/ 0 w 8684821"/>
              <a:gd name="connsiteY3" fmla="*/ 5636316 h 5636316"/>
              <a:gd name="connsiteX4" fmla="*/ 0 w 8684821"/>
              <a:gd name="connsiteY4" fmla="*/ 0 h 5636316"/>
              <a:gd name="connsiteX0" fmla="*/ 8684821 w 8684821"/>
              <a:gd name="connsiteY0" fmla="*/ 0 h 5636316"/>
              <a:gd name="connsiteX1" fmla="*/ 8684821 w 8684821"/>
              <a:gd name="connsiteY1" fmla="*/ 5636316 h 5636316"/>
              <a:gd name="connsiteX2" fmla="*/ 0 w 8684821"/>
              <a:gd name="connsiteY2" fmla="*/ 5636316 h 5636316"/>
              <a:gd name="connsiteX3" fmla="*/ 0 w 8684821"/>
              <a:gd name="connsiteY3" fmla="*/ 0 h 5636316"/>
              <a:gd name="connsiteX0" fmla="*/ 8684821 w 8684821"/>
              <a:gd name="connsiteY0" fmla="*/ 5636316 h 5636316"/>
              <a:gd name="connsiteX1" fmla="*/ 0 w 8684821"/>
              <a:gd name="connsiteY1" fmla="*/ 5636316 h 5636316"/>
              <a:gd name="connsiteX2" fmla="*/ 0 w 8684821"/>
              <a:gd name="connsiteY2" fmla="*/ 0 h 5636316"/>
              <a:gd name="connsiteX0" fmla="*/ 0 w 0"/>
              <a:gd name="connsiteY0" fmla="*/ 5636316 h 5636316"/>
              <a:gd name="connsiteX1" fmla="*/ 0 w 0"/>
              <a:gd name="connsiteY1" fmla="*/ 0 h 5636316"/>
              <a:gd name="connsiteX0" fmla="*/ 0 w 8684821"/>
              <a:gd name="connsiteY0" fmla="*/ 5636316 h 5636316"/>
              <a:gd name="connsiteX1" fmla="*/ 0 w 8684821"/>
              <a:gd name="connsiteY1" fmla="*/ 0 h 5636316"/>
              <a:gd name="connsiteX2" fmla="*/ 8684821 w 8684821"/>
              <a:gd name="connsiteY2" fmla="*/ 0 h 5636316"/>
              <a:gd name="connsiteX0" fmla="*/ 0 w 8684821"/>
              <a:gd name="connsiteY0" fmla="*/ 5636316 h 5636316"/>
              <a:gd name="connsiteX1" fmla="*/ 0 w 8684821"/>
              <a:gd name="connsiteY1" fmla="*/ 0 h 5636316"/>
              <a:gd name="connsiteX2" fmla="*/ 8684821 w 8684821"/>
              <a:gd name="connsiteY2" fmla="*/ 0 h 5636316"/>
              <a:gd name="connsiteX3" fmla="*/ 8684821 w 8684821"/>
              <a:gd name="connsiteY3" fmla="*/ 4412595 h 5636316"/>
              <a:gd name="connsiteX0" fmla="*/ 0 w 8684843"/>
              <a:gd name="connsiteY0" fmla="*/ 5636316 h 5636316"/>
              <a:gd name="connsiteX1" fmla="*/ 0 w 8684843"/>
              <a:gd name="connsiteY1" fmla="*/ 0 h 5636316"/>
              <a:gd name="connsiteX2" fmla="*/ 8684821 w 8684843"/>
              <a:gd name="connsiteY2" fmla="*/ 0 h 5636316"/>
              <a:gd name="connsiteX3" fmla="*/ 8684821 w 8684843"/>
              <a:gd name="connsiteY3" fmla="*/ 4412595 h 5636316"/>
              <a:gd name="connsiteX4" fmla="*/ 7086785 w 8684843"/>
              <a:gd name="connsiteY4" fmla="*/ 5636316 h 5636316"/>
              <a:gd name="connsiteX0" fmla="*/ 0 w 8684843"/>
              <a:gd name="connsiteY0" fmla="*/ 5636316 h 5636316"/>
              <a:gd name="connsiteX1" fmla="*/ 0 w 8684843"/>
              <a:gd name="connsiteY1" fmla="*/ 0 h 5636316"/>
              <a:gd name="connsiteX2" fmla="*/ 8684821 w 8684843"/>
              <a:gd name="connsiteY2" fmla="*/ 0 h 5636316"/>
              <a:gd name="connsiteX3" fmla="*/ 8684821 w 8684843"/>
              <a:gd name="connsiteY3" fmla="*/ 4412595 h 5636316"/>
              <a:gd name="connsiteX4" fmla="*/ 7086785 w 8684843"/>
              <a:gd name="connsiteY4" fmla="*/ 5636316 h 5636316"/>
              <a:gd name="connsiteX5" fmla="*/ 0 w 8684843"/>
              <a:gd name="connsiteY5" fmla="*/ 5636316 h 5636316"/>
              <a:gd name="connsiteX0" fmla="*/ 0 w 8684843"/>
              <a:gd name="connsiteY0" fmla="*/ 5636316 h 5636316"/>
              <a:gd name="connsiteX1" fmla="*/ 0 w 8684843"/>
              <a:gd name="connsiteY1" fmla="*/ 0 h 5636316"/>
              <a:gd name="connsiteX2" fmla="*/ 8684821 w 8684843"/>
              <a:gd name="connsiteY2" fmla="*/ 0 h 5636316"/>
              <a:gd name="connsiteX3" fmla="*/ 8684821 w 8684843"/>
              <a:gd name="connsiteY3" fmla="*/ 4412595 h 5636316"/>
              <a:gd name="connsiteX4" fmla="*/ 7086785 w 8684843"/>
              <a:gd name="connsiteY4" fmla="*/ 5636316 h 5636316"/>
              <a:gd name="connsiteX5" fmla="*/ 0 w 8684843"/>
              <a:gd name="connsiteY5" fmla="*/ 5636316 h 5636316"/>
              <a:gd name="connsiteX6" fmla="*/ 0 w 8684843"/>
              <a:gd name="connsiteY6" fmla="*/ 0 h 5636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4843" h="5636316">
                <a:moveTo>
                  <a:pt x="0" y="5636316"/>
                </a:moveTo>
                <a:lnTo>
                  <a:pt x="0" y="0"/>
                </a:lnTo>
                <a:lnTo>
                  <a:pt x="8684821" y="0"/>
                </a:lnTo>
                <a:lnTo>
                  <a:pt x="8684821" y="4412595"/>
                </a:lnTo>
                <a:cubicBezTo>
                  <a:pt x="8684821" y="4412595"/>
                  <a:pt x="8710016" y="5571530"/>
                  <a:pt x="7086785" y="5636316"/>
                </a:cubicBezTo>
                <a:lnTo>
                  <a:pt x="0" y="5636316"/>
                </a:lnTo>
                <a:lnTo>
                  <a:pt x="0" y="0"/>
                </a:lnTo>
                <a:close/>
              </a:path>
            </a:pathLst>
          </a:custGeom>
          <a:solidFill>
            <a:schemeClr val="accent1">
              <a:lumMod val="7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000000"/>
              </a:solidFill>
              <a:effectLst/>
              <a:latin typeface="Arial" charset="0"/>
            </a:endParaRPr>
          </a:p>
        </p:txBody>
      </p:sp>
      <p:sp>
        <p:nvSpPr>
          <p:cNvPr id="17" name="Text Placeholder 3"/>
          <p:cNvSpPr>
            <a:spLocks noGrp="1"/>
          </p:cNvSpPr>
          <p:nvPr>
            <p:ph type="body" sz="quarter" idx="10" hasCustomPrompt="1"/>
          </p:nvPr>
        </p:nvSpPr>
        <p:spPr>
          <a:xfrm>
            <a:off x="828674" y="2052000"/>
            <a:ext cx="7488000" cy="1620000"/>
          </a:xfrm>
          <a:prstGeom prst="rect">
            <a:avLst/>
          </a:prstGeom>
        </p:spPr>
        <p:txBody>
          <a:bodyPr lIns="0" tIns="0" rIns="0" bIns="0"/>
          <a:lstStyle>
            <a:lvl1pPr marL="0" indent="0" algn="l">
              <a:spcBef>
                <a:spcPts val="0"/>
              </a:spcBef>
              <a:buFontTx/>
              <a:buNone/>
              <a:defRPr sz="4800">
                <a:solidFill>
                  <a:schemeClr val="bg1"/>
                </a:solidFill>
              </a:defRPr>
            </a:lvl1pPr>
            <a:lvl2pPr>
              <a:defRPr sz="4800"/>
            </a:lvl2pPr>
            <a:lvl3pPr>
              <a:defRPr sz="4800"/>
            </a:lvl3pPr>
            <a:lvl4pPr>
              <a:defRPr sz="4800"/>
            </a:lvl4pPr>
            <a:lvl5pPr>
              <a:defRPr sz="4800"/>
            </a:lvl5pPr>
          </a:lstStyle>
          <a:p>
            <a:pPr lvl="0"/>
            <a:r>
              <a:rPr lang="de-DE" dirty="0" smtClean="0"/>
              <a:t>Click to </a:t>
            </a:r>
            <a:r>
              <a:rPr lang="de-DE" dirty="0" err="1" smtClean="0"/>
              <a:t>add</a:t>
            </a:r>
            <a:r>
              <a:rPr lang="de-DE" dirty="0" smtClean="0"/>
              <a:t> title</a:t>
            </a:r>
          </a:p>
        </p:txBody>
      </p:sp>
      <p:pic>
        <p:nvPicPr>
          <p:cNvPr id="8" name="Picture 7"/>
          <p:cNvPicPr>
            <a:picLocks/>
          </p:cNvPicPr>
          <p:nvPr userDrawn="1">
            <p:custDataLst>
              <p:tags r:id="rId2"/>
            </p:custDataLst>
          </p:nvPr>
        </p:nvPicPr>
        <p:blipFill>
          <a:blip r:embed="rId4" cstate="screen">
            <a:extLst>
              <a:ext uri="{28A0092B-C50C-407E-A947-70E740481C1C}">
                <a14:useLocalDpi xmlns:a14="http://schemas.microsoft.com/office/drawing/2010/main"/>
              </a:ext>
            </a:extLst>
          </a:blip>
          <a:stretch>
            <a:fillRect/>
          </a:stretch>
        </p:blipFill>
        <p:spPr>
          <a:xfrm>
            <a:off x="7110095" y="6329934"/>
            <a:ext cx="1601978" cy="294640"/>
          </a:xfrm>
          <a:prstGeom prst="rect">
            <a:avLst/>
          </a:prstGeom>
          <a:ln w="0">
            <a:noFill/>
          </a:ln>
          <a:effectLst/>
          <a:extLst>
            <a:ext uri="{91240B29-F687-4F45-9708-019B960494DF}">
              <a14:hiddenLine xmlns:a14="http://schemas.microsoft.com/office/drawing/2010/main" w="0">
                <a:solidFill>
                  <a:schemeClr val="tx1"/>
                </a:solidFill>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sp>
        <p:nvSpPr>
          <p:cNvPr id="2" name="Rectangle 1"/>
          <p:cNvSpPr/>
          <p:nvPr userDrawn="1"/>
        </p:nvSpPr>
        <p:spPr>
          <a:xfrm>
            <a:off x="107504" y="6237312"/>
            <a:ext cx="5760640"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 Placeholder 3"/>
          <p:cNvSpPr>
            <a:spLocks noGrp="1"/>
          </p:cNvSpPr>
          <p:nvPr>
            <p:ph type="body" sz="quarter" idx="11" hasCustomPrompt="1"/>
          </p:nvPr>
        </p:nvSpPr>
        <p:spPr>
          <a:xfrm>
            <a:off x="828000" y="4608000"/>
            <a:ext cx="4320000" cy="252000"/>
          </a:xfrm>
          <a:prstGeom prst="rect">
            <a:avLst/>
          </a:prstGeom>
        </p:spPr>
        <p:txBody>
          <a:bodyPr lIns="0" tIns="0" rIns="0" bIns="0"/>
          <a:lstStyle>
            <a:lvl1pPr marL="0" indent="0">
              <a:spcBef>
                <a:spcPts val="0"/>
              </a:spcBef>
              <a:buFontTx/>
              <a:buNone/>
              <a:defRPr sz="1800" b="1">
                <a:solidFill>
                  <a:schemeClr val="bg1"/>
                </a:solidFill>
              </a:defRPr>
            </a:lvl1pPr>
          </a:lstStyle>
          <a:p>
            <a:pPr lvl="0"/>
            <a:r>
              <a:rPr lang="de-DE" dirty="0" smtClean="0"/>
              <a:t>_</a:t>
            </a:r>
            <a:r>
              <a:rPr lang="de-DE" dirty="0" err="1" smtClean="0"/>
              <a:t>Author</a:t>
            </a:r>
            <a:endParaRPr lang="de-DE" dirty="0"/>
          </a:p>
        </p:txBody>
      </p:sp>
      <p:sp>
        <p:nvSpPr>
          <p:cNvPr id="16" name="Text Placeholder 3"/>
          <p:cNvSpPr>
            <a:spLocks noGrp="1"/>
          </p:cNvSpPr>
          <p:nvPr>
            <p:ph type="body" sz="quarter" idx="12" hasCustomPrompt="1"/>
          </p:nvPr>
        </p:nvSpPr>
        <p:spPr>
          <a:xfrm>
            <a:off x="828000" y="4878000"/>
            <a:ext cx="4320000" cy="252000"/>
          </a:xfrm>
          <a:prstGeom prst="rect">
            <a:avLst/>
          </a:prstGeom>
        </p:spPr>
        <p:txBody>
          <a:bodyPr lIns="0" tIns="0" rIns="0" bIns="0"/>
          <a:lstStyle>
            <a:lvl1pPr marL="0" indent="0">
              <a:spcBef>
                <a:spcPts val="0"/>
              </a:spcBef>
              <a:buFontTx/>
              <a:buNone/>
              <a:defRPr sz="1600" b="0">
                <a:solidFill>
                  <a:schemeClr val="bg1"/>
                </a:solidFill>
              </a:defRPr>
            </a:lvl1pPr>
          </a:lstStyle>
          <a:p>
            <a:pPr lvl="0"/>
            <a:r>
              <a:rPr lang="de-DE" dirty="0" smtClean="0"/>
              <a:t>_Sector</a:t>
            </a:r>
            <a:endParaRPr lang="de-DE" dirty="0"/>
          </a:p>
        </p:txBody>
      </p:sp>
      <p:sp>
        <p:nvSpPr>
          <p:cNvPr id="18" name="Text Placeholder 3"/>
          <p:cNvSpPr>
            <a:spLocks noGrp="1"/>
          </p:cNvSpPr>
          <p:nvPr>
            <p:ph type="body" sz="quarter" idx="13" hasCustomPrompt="1"/>
          </p:nvPr>
        </p:nvSpPr>
        <p:spPr>
          <a:xfrm>
            <a:off x="828000" y="5148000"/>
            <a:ext cx="4320000" cy="252000"/>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Tx/>
              <a:buNone/>
              <a:tabLst/>
              <a:defRPr sz="1600" b="0">
                <a:solidFill>
                  <a:schemeClr val="bg1"/>
                </a:solidFill>
              </a:defRPr>
            </a:lvl1pPr>
          </a:lstStyle>
          <a:p>
            <a:pPr marL="0" marR="0" lvl="0" indent="0" algn="l" defTabSz="914400" rtl="0" eaLnBrk="1" fontAlgn="auto" latinLnBrk="0" hangingPunct="1">
              <a:lnSpc>
                <a:spcPct val="100000"/>
              </a:lnSpc>
              <a:spcBef>
                <a:spcPct val="20000"/>
              </a:spcBef>
              <a:spcAft>
                <a:spcPts val="0"/>
              </a:spcAft>
              <a:buClrTx/>
              <a:buSzTx/>
              <a:buFontTx/>
              <a:buNone/>
              <a:tabLst/>
              <a:defRPr/>
            </a:pPr>
            <a:r>
              <a:rPr lang="de-DE" dirty="0" smtClean="0"/>
              <a:t>_</a:t>
            </a:r>
            <a:r>
              <a:rPr lang="en-US" sz="1600" dirty="0" smtClean="0">
                <a:solidFill>
                  <a:srgbClr val="FFFFFF"/>
                </a:solidFill>
                <a:latin typeface="+mn-lt"/>
              </a:rPr>
              <a:t>November 01, 2013</a:t>
            </a:r>
          </a:p>
          <a:p>
            <a:pPr lvl="0"/>
            <a:endParaRPr lang="de-DE" dirty="0"/>
          </a:p>
        </p:txBody>
      </p:sp>
    </p:spTree>
    <p:extLst>
      <p:ext uri="{BB962C8B-B14F-4D97-AF65-F5344CB8AC3E}">
        <p14:creationId xmlns:p14="http://schemas.microsoft.com/office/powerpoint/2010/main" val="193991408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End slide">
    <p:spTree>
      <p:nvGrpSpPr>
        <p:cNvPr id="1" name=""/>
        <p:cNvGrpSpPr/>
        <p:nvPr/>
      </p:nvGrpSpPr>
      <p:grpSpPr>
        <a:xfrm>
          <a:off x="0" y="0"/>
          <a:ext cx="0" cy="0"/>
          <a:chOff x="0" y="0"/>
          <a:chExt cx="0" cy="0"/>
        </a:xfrm>
      </p:grpSpPr>
      <p:sp>
        <p:nvSpPr>
          <p:cNvPr id="10" name="Freeform 9"/>
          <p:cNvSpPr/>
          <p:nvPr userDrawn="1">
            <p:custDataLst>
              <p:tags r:id="rId1"/>
            </p:custDataLst>
          </p:nvPr>
        </p:nvSpPr>
        <p:spPr bwMode="auto">
          <a:xfrm>
            <a:off x="0" y="0"/>
            <a:ext cx="9144001" cy="6858001"/>
          </a:xfrm>
          <a:custGeom>
            <a:avLst/>
            <a:gdLst/>
            <a:ahLst/>
            <a:cxnLst/>
            <a:rect l="0" t="0" r="0" b="0"/>
            <a:pathLst>
              <a:path w="9144001" h="6858001">
                <a:moveTo>
                  <a:pt x="0" y="0"/>
                </a:moveTo>
                <a:lnTo>
                  <a:pt x="9144000" y="0"/>
                </a:lnTo>
                <a:lnTo>
                  <a:pt x="9144000" y="6858000"/>
                </a:lnTo>
                <a:lnTo>
                  <a:pt x="9144000" y="6858000"/>
                </a:lnTo>
                <a:lnTo>
                  <a:pt x="0" y="6858000"/>
                </a:lnTo>
                <a:close/>
              </a:path>
            </a:pathLst>
          </a:cu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000000"/>
              </a:solidFill>
              <a:effectLst/>
              <a:latin typeface="Arial" charset="0"/>
            </a:endParaRPr>
          </a:p>
        </p:txBody>
      </p:sp>
      <p:pic>
        <p:nvPicPr>
          <p:cNvPr id="4"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42000" y="2628000"/>
            <a:ext cx="1260172" cy="1602000"/>
          </a:xfrm>
          <a:prstGeom prst="rect">
            <a:avLst/>
          </a:prstGeom>
          <a:ln>
            <a:noFill/>
          </a:ln>
        </p:spPr>
      </p:pic>
    </p:spTree>
    <p:extLst>
      <p:ext uri="{BB962C8B-B14F-4D97-AF65-F5344CB8AC3E}">
        <p14:creationId xmlns:p14="http://schemas.microsoft.com/office/powerpoint/2010/main" val="66707462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tandard text">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828000" y="828000"/>
            <a:ext cx="7488000" cy="512768"/>
          </a:xfrm>
          <a:prstGeom prst="rect">
            <a:avLst/>
          </a:prstGeom>
        </p:spPr>
        <p:txBody>
          <a:bodyPr lIns="0" tIns="0" rIns="0" bIns="0"/>
          <a:lstStyle>
            <a:lvl1pPr marL="0" indent="0" algn="l">
              <a:spcBef>
                <a:spcPts val="0"/>
              </a:spcBef>
              <a:buFontTx/>
              <a:buNone/>
              <a:defRPr baseline="0">
                <a:solidFill>
                  <a:schemeClr val="tx1"/>
                </a:solidFill>
              </a:defRPr>
            </a:lvl1pPr>
          </a:lstStyle>
          <a:p>
            <a:pPr lvl="0"/>
            <a:r>
              <a:rPr lang="de-DE" dirty="0" smtClean="0"/>
              <a:t>Click to add title</a:t>
            </a:r>
            <a:endParaRPr lang="de-DE" dirty="0"/>
          </a:p>
        </p:txBody>
      </p:sp>
      <p:pic>
        <p:nvPicPr>
          <p:cNvPr id="11" name="Picture 10"/>
          <p:cNvPicPr>
            <a:picLocks/>
          </p:cNvPicPr>
          <p:nvPr userDrawn="1">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7632065" y="6425946"/>
            <a:ext cx="1080008" cy="198628"/>
          </a:xfrm>
          <a:prstGeom prst="rect">
            <a:avLst/>
          </a:prstGeom>
          <a:ln w="0">
            <a:noFill/>
          </a:ln>
          <a:effectLst/>
          <a:extLst>
            <a:ext uri="{91240B29-F687-4F45-9708-019B960494DF}">
              <a14:hiddenLine xmlns:a14="http://schemas.microsoft.com/office/drawing/2010/main" w="0">
                <a:solidFill>
                  <a:schemeClr val="tx1"/>
                </a:solidFill>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sp>
        <p:nvSpPr>
          <p:cNvPr id="4" name="Textplatzhalter 3"/>
          <p:cNvSpPr>
            <a:spLocks noGrp="1"/>
          </p:cNvSpPr>
          <p:nvPr>
            <p:ph type="body" sz="quarter" idx="12" hasCustomPrompt="1"/>
          </p:nvPr>
        </p:nvSpPr>
        <p:spPr>
          <a:xfrm>
            <a:off x="828000" y="1368000"/>
            <a:ext cx="7488000" cy="374400"/>
          </a:xfrm>
          <a:prstGeom prst="rect">
            <a:avLst/>
          </a:prstGeom>
        </p:spPr>
        <p:txBody>
          <a:bodyPr lIns="0" tIns="0" rIns="0" bIns="0"/>
          <a:lstStyle>
            <a:lvl1pPr marL="0" indent="0">
              <a:spcBef>
                <a:spcPts val="0"/>
              </a:spcBef>
              <a:buFontTx/>
              <a:buNone/>
              <a:defRPr sz="2200"/>
            </a:lvl1pPr>
          </a:lstStyle>
          <a:p>
            <a:pPr lvl="0"/>
            <a:r>
              <a:rPr lang="de-DE" dirty="0" smtClean="0"/>
              <a:t>Click </a:t>
            </a:r>
            <a:r>
              <a:rPr lang="de-DE" dirty="0" err="1" smtClean="0"/>
              <a:t>to</a:t>
            </a:r>
            <a:r>
              <a:rPr lang="de-DE" dirty="0" smtClean="0"/>
              <a:t> </a:t>
            </a:r>
            <a:r>
              <a:rPr lang="de-DE" dirty="0" err="1" smtClean="0"/>
              <a:t>add</a:t>
            </a:r>
            <a:r>
              <a:rPr lang="de-DE" dirty="0" smtClean="0"/>
              <a:t> </a:t>
            </a:r>
            <a:r>
              <a:rPr lang="de-DE" dirty="0" err="1" smtClean="0"/>
              <a:t>subtitle</a:t>
            </a:r>
            <a:endParaRPr lang="de-DE" dirty="0"/>
          </a:p>
        </p:txBody>
      </p:sp>
      <p:sp>
        <p:nvSpPr>
          <p:cNvPr id="5" name="Textplatzhalter 4"/>
          <p:cNvSpPr>
            <a:spLocks noGrp="1"/>
          </p:cNvSpPr>
          <p:nvPr>
            <p:ph type="body" sz="quarter" idx="13"/>
          </p:nvPr>
        </p:nvSpPr>
        <p:spPr>
          <a:xfrm>
            <a:off x="828673" y="2124000"/>
            <a:ext cx="7488000" cy="3960000"/>
          </a:xfrm>
          <a:prstGeom prst="rect">
            <a:avLst/>
          </a:prstGeom>
        </p:spPr>
        <p:txBody>
          <a:bodyPr lIns="0" tIns="0" rIns="0" bIns="0" spcCol="432000"/>
          <a:lstStyle>
            <a:lvl1pPr marL="216000" indent="-216000">
              <a:spcBef>
                <a:spcPts val="0"/>
              </a:spcBef>
              <a:defRPr sz="1800"/>
            </a:lvl1pPr>
            <a:lvl2pPr marL="432000" indent="-216000">
              <a:spcBef>
                <a:spcPts val="0"/>
              </a:spcBef>
              <a:defRPr sz="1800"/>
            </a:lvl2pPr>
            <a:lvl3pPr marL="648000" indent="-216000">
              <a:spcBef>
                <a:spcPts val="0"/>
              </a:spcBef>
              <a:buFont typeface="Wingdings" panose="05000000000000000000" pitchFamily="2" charset="2"/>
              <a:buChar char="§"/>
              <a:defRPr sz="1800"/>
            </a:lvl3pPr>
            <a:lvl4pPr marL="864000" indent="-216000">
              <a:spcBef>
                <a:spcPts val="0"/>
              </a:spcBef>
              <a:buFont typeface="Arial" panose="020B0604020202020204" pitchFamily="34" charset="0"/>
              <a:buChar char="•"/>
              <a:defRPr sz="1800"/>
            </a:lvl4pPr>
            <a:lvl5pPr marL="1080000" indent="-228600">
              <a:spcBef>
                <a:spcPts val="0"/>
              </a:spcBef>
              <a:buFont typeface="Calibri" panose="020F0502020204030204" pitchFamily="34" charset="0"/>
              <a:buChar char="─"/>
              <a:defRPr sz="1800"/>
            </a:lvl5pPr>
            <a:lvl6pPr marL="1296000" indent="-228600">
              <a:spcBef>
                <a:spcPts val="0"/>
              </a:spcBef>
              <a:buFont typeface="Calibri" panose="020F0502020204030204" pitchFamily="34" charset="0"/>
              <a:buChar char="─"/>
              <a:defRPr sz="1800"/>
            </a:lvl6pPr>
            <a:lvl7pPr marL="1512000" indent="-216000">
              <a:spcBef>
                <a:spcPts val="0"/>
              </a:spcBef>
              <a:buFont typeface="Calibri" panose="020F0502020204030204" pitchFamily="34" charset="0"/>
              <a:buChar char="─"/>
              <a:defRPr sz="1800"/>
            </a:lvl7pPr>
            <a:lvl8pPr marL="1728000" indent="-216000">
              <a:spcBef>
                <a:spcPts val="0"/>
              </a:spcBef>
              <a:buFont typeface="Calibri" panose="020F0502020204030204" pitchFamily="34" charset="0"/>
              <a:buChar char="─"/>
              <a:defRPr sz="1800"/>
            </a:lvl8pPr>
            <a:lvl9pPr marL="1944000" indent="-216000">
              <a:spcBef>
                <a:spcPts val="0"/>
              </a:spcBef>
              <a:buFont typeface="Calibri" panose="020F0502020204030204" pitchFamily="34" charset="0"/>
              <a:buChar cha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229339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Divider whi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828674" y="2052000"/>
            <a:ext cx="7488000" cy="1620000"/>
          </a:xfrm>
          <a:prstGeom prst="rect">
            <a:avLst/>
          </a:prstGeom>
        </p:spPr>
        <p:txBody>
          <a:bodyPr lIns="0" tIns="0" rIns="0" bIns="0"/>
          <a:lstStyle>
            <a:lvl1pPr marL="0" indent="0" algn="l">
              <a:spcBef>
                <a:spcPts val="0"/>
              </a:spcBef>
              <a:buFontTx/>
              <a:buNone/>
              <a:defRPr sz="4800">
                <a:solidFill>
                  <a:schemeClr val="tx1"/>
                </a:solidFill>
              </a:defRPr>
            </a:lvl1pPr>
            <a:lvl2pPr>
              <a:defRPr sz="4800"/>
            </a:lvl2pPr>
            <a:lvl3pPr>
              <a:defRPr sz="4800"/>
            </a:lvl3pPr>
            <a:lvl4pPr>
              <a:defRPr sz="4800"/>
            </a:lvl4pPr>
            <a:lvl5pPr>
              <a:defRPr sz="4800"/>
            </a:lvl5pPr>
          </a:lstStyle>
          <a:p>
            <a:pPr lvl="0"/>
            <a:r>
              <a:rPr lang="de-DE" dirty="0" smtClean="0"/>
              <a:t>Click </a:t>
            </a:r>
            <a:r>
              <a:rPr lang="de-DE" dirty="0" err="1" smtClean="0"/>
              <a:t>to</a:t>
            </a:r>
            <a:r>
              <a:rPr lang="de-DE" dirty="0" smtClean="0"/>
              <a:t> </a:t>
            </a:r>
            <a:r>
              <a:rPr lang="de-DE" dirty="0" err="1" smtClean="0"/>
              <a:t>add</a:t>
            </a:r>
            <a:r>
              <a:rPr lang="de-DE" dirty="0" smtClean="0"/>
              <a:t> title</a:t>
            </a:r>
            <a:endParaRPr lang="de-DE" dirty="0"/>
          </a:p>
        </p:txBody>
      </p:sp>
      <p:sp>
        <p:nvSpPr>
          <p:cNvPr id="6" name="Text Placeholder 5"/>
          <p:cNvSpPr>
            <a:spLocks noGrp="1"/>
          </p:cNvSpPr>
          <p:nvPr>
            <p:ph type="body" sz="quarter" idx="11" hasCustomPrompt="1"/>
          </p:nvPr>
        </p:nvSpPr>
        <p:spPr>
          <a:xfrm>
            <a:off x="828675" y="1368000"/>
            <a:ext cx="7488238" cy="404816"/>
          </a:xfrm>
          <a:prstGeom prst="rect">
            <a:avLst/>
          </a:prstGeom>
        </p:spPr>
        <p:txBody>
          <a:bodyPr lIns="0" tIns="0" rIns="0" bIns="0"/>
          <a:lstStyle>
            <a:lvl1pPr marL="0" indent="0">
              <a:spcBef>
                <a:spcPts val="0"/>
              </a:spcBef>
              <a:buFontTx/>
              <a:buNone/>
              <a:defRPr sz="2000">
                <a:solidFill>
                  <a:schemeClr val="tx1"/>
                </a:solidFill>
              </a:defRPr>
            </a:lvl1pPr>
          </a:lstStyle>
          <a:p>
            <a:pPr lvl="0"/>
            <a:r>
              <a:rPr lang="de-DE" dirty="0" smtClean="0"/>
              <a:t>Click to </a:t>
            </a:r>
            <a:r>
              <a:rPr lang="de-DE" dirty="0" err="1" smtClean="0"/>
              <a:t>add</a:t>
            </a:r>
            <a:r>
              <a:rPr lang="de-DE" dirty="0" smtClean="0"/>
              <a:t> </a:t>
            </a:r>
            <a:r>
              <a:rPr lang="de-DE" dirty="0" err="1" smtClean="0"/>
              <a:t>section</a:t>
            </a:r>
            <a:r>
              <a:rPr lang="de-DE" dirty="0" smtClean="0"/>
              <a:t> </a:t>
            </a:r>
            <a:r>
              <a:rPr lang="de-DE" dirty="0" err="1" smtClean="0"/>
              <a:t>number</a:t>
            </a:r>
            <a:endParaRPr lang="de-DE" dirty="0"/>
          </a:p>
        </p:txBody>
      </p:sp>
      <p:pic>
        <p:nvPicPr>
          <p:cNvPr id="8" name="Picture 7"/>
          <p:cNvPicPr>
            <a:picLocks/>
          </p:cNvPicPr>
          <p:nvPr userDrawn="1">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7632065" y="6425946"/>
            <a:ext cx="1080008" cy="198628"/>
          </a:xfrm>
          <a:prstGeom prst="rect">
            <a:avLst/>
          </a:prstGeom>
          <a:ln w="0">
            <a:noFill/>
          </a:ln>
          <a:effectLst/>
          <a:extLst>
            <a:ext uri="{91240B29-F687-4F45-9708-019B960494DF}">
              <a14:hiddenLine xmlns:a14="http://schemas.microsoft.com/office/drawing/2010/main" w="0">
                <a:solidFill>
                  <a:schemeClr val="tx1"/>
                </a:solidFill>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spTree>
    <p:extLst>
      <p:ext uri="{BB962C8B-B14F-4D97-AF65-F5344CB8AC3E}">
        <p14:creationId xmlns:p14="http://schemas.microsoft.com/office/powerpoint/2010/main" val="396514016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91"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5.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5.pn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8.pn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image" Target="../media/image8.pn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4"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828674" y="2052000"/>
            <a:ext cx="8315326" cy="1681800"/>
          </a:xfrm>
        </p:spPr>
        <p:txBody>
          <a:bodyPr>
            <a:normAutofit/>
          </a:bodyPr>
          <a:lstStyle/>
          <a:p>
            <a:r>
              <a:rPr lang="en-US" altLang="zh-CN" sz="4400" dirty="0" smtClean="0">
                <a:ea typeface="SimSun" pitchFamily="2" charset="-122"/>
              </a:rPr>
              <a:t>COB+</a:t>
            </a:r>
          </a:p>
          <a:p>
            <a:r>
              <a:rPr lang="en-US" altLang="zh-CN" sz="2800" i="1" dirty="0" smtClean="0">
                <a:ea typeface="SimSun" pitchFamily="2" charset="-122"/>
              </a:rPr>
              <a:t>The next generation of COBs</a:t>
            </a:r>
            <a:r>
              <a:rPr lang="en-US" altLang="zh-CN" dirty="0" smtClean="0">
                <a:ea typeface="SimSun" pitchFamily="2" charset="-122"/>
              </a:rPr>
              <a:t/>
            </a:r>
            <a:br>
              <a:rPr lang="en-US" altLang="zh-CN" dirty="0" smtClean="0">
                <a:ea typeface="SimSun" pitchFamily="2" charset="-122"/>
              </a:rPr>
            </a:br>
            <a:endParaRPr lang="en-US" sz="1100" dirty="0"/>
          </a:p>
        </p:txBody>
      </p:sp>
      <p:sp>
        <p:nvSpPr>
          <p:cNvPr id="3" name="Textplatzhalter 2"/>
          <p:cNvSpPr>
            <a:spLocks noGrp="1"/>
          </p:cNvSpPr>
          <p:nvPr>
            <p:ph type="body" sz="quarter" idx="11"/>
          </p:nvPr>
        </p:nvSpPr>
        <p:spPr/>
        <p:txBody>
          <a:bodyPr>
            <a:normAutofit lnSpcReduction="10000"/>
          </a:bodyPr>
          <a:lstStyle/>
          <a:p>
            <a:r>
              <a:rPr lang="en-US" dirty="0" smtClean="0"/>
              <a:t>Ravish Arora</a:t>
            </a:r>
            <a:endParaRPr lang="en-US" dirty="0"/>
          </a:p>
        </p:txBody>
      </p:sp>
      <p:sp>
        <p:nvSpPr>
          <p:cNvPr id="4" name="Textplatzhalter 3"/>
          <p:cNvSpPr>
            <a:spLocks noGrp="1"/>
          </p:cNvSpPr>
          <p:nvPr>
            <p:ph type="body" sz="quarter" idx="12"/>
          </p:nvPr>
        </p:nvSpPr>
        <p:spPr/>
        <p:txBody>
          <a:bodyPr/>
          <a:lstStyle/>
          <a:p>
            <a:r>
              <a:rPr lang="en-US" dirty="0" smtClean="0"/>
              <a:t>BG Home, Growth markets</a:t>
            </a:r>
            <a:endParaRPr lang="en-US" dirty="0"/>
          </a:p>
        </p:txBody>
      </p:sp>
      <p:sp>
        <p:nvSpPr>
          <p:cNvPr id="5" name="Textplatzhalter 4"/>
          <p:cNvSpPr>
            <a:spLocks noGrp="1"/>
          </p:cNvSpPr>
          <p:nvPr>
            <p:ph type="body" sz="quarter" idx="13"/>
          </p:nvPr>
        </p:nvSpPr>
        <p:spPr/>
        <p:txBody>
          <a:bodyPr/>
          <a:lstStyle/>
          <a:p>
            <a:r>
              <a:rPr lang="en-US" dirty="0" smtClean="0"/>
              <a:t>April 2016</a:t>
            </a:r>
            <a:endParaRPr lang="en-US" dirty="0"/>
          </a:p>
        </p:txBody>
      </p:sp>
    </p:spTree>
    <p:extLst>
      <p:ext uri="{BB962C8B-B14F-4D97-AF65-F5344CB8AC3E}">
        <p14:creationId xmlns:p14="http://schemas.microsoft.com/office/powerpoint/2010/main" val="33642359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33400" y="1066800"/>
            <a:ext cx="6886575" cy="5448300"/>
          </a:xfrm>
          <a:prstGeom prst="rect">
            <a:avLst/>
          </a:prstGeom>
        </p:spPr>
      </p:pic>
      <p:sp>
        <p:nvSpPr>
          <p:cNvPr id="3" name="Title 1"/>
          <p:cNvSpPr txBox="1">
            <a:spLocks/>
          </p:cNvSpPr>
          <p:nvPr/>
        </p:nvSpPr>
        <p:spPr>
          <a:xfrm>
            <a:off x="182566" y="376026"/>
            <a:ext cx="8675914" cy="501651"/>
          </a:xfrm>
          <a:prstGeom prst="rect">
            <a:avLst/>
          </a:prstGeom>
        </p:spPr>
        <p:txBody>
          <a:bodyPr lIns="0" tIns="0" rIns="0" bIns="0"/>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smtClean="0">
                <a:solidFill>
                  <a:schemeClr val="accent1">
                    <a:lumMod val="75000"/>
                  </a:schemeClr>
                </a:solidFill>
              </a:rPr>
              <a:t>SPOT and Down Lighters Positioning – India Market</a:t>
            </a:r>
            <a:endParaRPr lang="en-US" sz="2400" b="1" dirty="0">
              <a:solidFill>
                <a:schemeClr val="accent1">
                  <a:lumMod val="75000"/>
                </a:schemeClr>
              </a:solidFill>
            </a:endParaRPr>
          </a:p>
        </p:txBody>
      </p:sp>
      <p:sp>
        <p:nvSpPr>
          <p:cNvPr id="7" name="Rectangle 6"/>
          <p:cNvSpPr/>
          <p:nvPr/>
        </p:nvSpPr>
        <p:spPr>
          <a:xfrm>
            <a:off x="7543800" y="1524000"/>
            <a:ext cx="1295400" cy="9906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Smalu</a:t>
            </a:r>
            <a:endParaRPr lang="en-US" sz="1400" dirty="0">
              <a:solidFill>
                <a:schemeClr val="tx1"/>
              </a:solidFill>
            </a:endParaRPr>
          </a:p>
        </p:txBody>
      </p:sp>
      <p:sp>
        <p:nvSpPr>
          <p:cNvPr id="8" name="Rectangle 7"/>
          <p:cNvSpPr/>
          <p:nvPr/>
        </p:nvSpPr>
        <p:spPr>
          <a:xfrm>
            <a:off x="7563080" y="3124200"/>
            <a:ext cx="1295400" cy="9906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90112</a:t>
            </a:r>
            <a:endParaRPr lang="en-US" sz="1400" dirty="0">
              <a:solidFill>
                <a:schemeClr val="tx1"/>
              </a:solidFill>
            </a:endParaRPr>
          </a:p>
        </p:txBody>
      </p:sp>
      <p:sp>
        <p:nvSpPr>
          <p:cNvPr id="9" name="Rectangle 8"/>
          <p:cNvSpPr/>
          <p:nvPr/>
        </p:nvSpPr>
        <p:spPr>
          <a:xfrm>
            <a:off x="7541046" y="4761123"/>
            <a:ext cx="1295400" cy="9906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Aura</a:t>
            </a:r>
          </a:p>
          <a:p>
            <a:pPr algn="ctr"/>
            <a:r>
              <a:rPr lang="en-US" sz="1400" dirty="0" smtClean="0">
                <a:solidFill>
                  <a:schemeClr val="tx1"/>
                </a:solidFill>
              </a:rPr>
              <a:t>Ultra Slim+</a:t>
            </a:r>
          </a:p>
          <a:p>
            <a:pPr algn="ctr"/>
            <a:r>
              <a:rPr lang="en-US" sz="1400" dirty="0" smtClean="0">
                <a:solidFill>
                  <a:schemeClr val="tx1"/>
                </a:solidFill>
              </a:rPr>
              <a:t>Astra</a:t>
            </a:r>
          </a:p>
          <a:p>
            <a:pPr algn="ctr"/>
            <a:r>
              <a:rPr lang="en-US" sz="1400" dirty="0" smtClean="0">
                <a:solidFill>
                  <a:schemeClr val="tx1"/>
                </a:solidFill>
              </a:rPr>
              <a:t>COB+</a:t>
            </a:r>
            <a:endParaRPr lang="en-US" sz="1400" dirty="0">
              <a:solidFill>
                <a:schemeClr val="tx1"/>
              </a:solidFill>
            </a:endParaRPr>
          </a:p>
        </p:txBody>
      </p:sp>
    </p:spTree>
    <p:extLst>
      <p:ext uri="{BB962C8B-B14F-4D97-AF65-F5344CB8AC3E}">
        <p14:creationId xmlns:p14="http://schemas.microsoft.com/office/powerpoint/2010/main" val="39319644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33400" y="381000"/>
            <a:ext cx="7488000" cy="512768"/>
          </a:xfrm>
        </p:spPr>
        <p:txBody>
          <a:bodyPr lIns="0" tIns="0" rIns="0" bIns="0"/>
          <a:lstStyle/>
          <a:p>
            <a:pPr algn="ctr">
              <a:spcBef>
                <a:spcPct val="0"/>
              </a:spcBef>
            </a:pPr>
            <a:r>
              <a:rPr lang="en-US" altLang="zh-CN" sz="2400" b="1" dirty="0">
                <a:solidFill>
                  <a:schemeClr val="accent1">
                    <a:lumMod val="75000"/>
                  </a:schemeClr>
                </a:solidFill>
                <a:latin typeface="+mj-lt"/>
                <a:ea typeface="+mj-ea"/>
                <a:cs typeface="+mj-cs"/>
              </a:rPr>
              <a:t>COB+ Essential LED spots</a:t>
            </a:r>
            <a:endParaRPr lang="en-US" sz="2400" b="1" dirty="0">
              <a:solidFill>
                <a:schemeClr val="accent1">
                  <a:lumMod val="75000"/>
                </a:schemeClr>
              </a:solidFill>
              <a:latin typeface="+mj-lt"/>
              <a:ea typeface="+mj-ea"/>
              <a:cs typeface="+mj-cs"/>
            </a:endParaRPr>
          </a:p>
        </p:txBody>
      </p:sp>
      <p:sp>
        <p:nvSpPr>
          <p:cNvPr id="6" name="Text Placeholder 5"/>
          <p:cNvSpPr>
            <a:spLocks noGrp="1"/>
          </p:cNvSpPr>
          <p:nvPr>
            <p:ph type="body" sz="quarter" idx="13"/>
          </p:nvPr>
        </p:nvSpPr>
        <p:spPr>
          <a:xfrm>
            <a:off x="533400" y="1066800"/>
            <a:ext cx="8229600" cy="4800600"/>
          </a:xfrm>
        </p:spPr>
        <p:txBody>
          <a:bodyPr>
            <a:normAutofit fontScale="92500" lnSpcReduction="20000"/>
          </a:bodyPr>
          <a:lstStyle/>
          <a:p>
            <a:pPr>
              <a:lnSpc>
                <a:spcPct val="150000"/>
              </a:lnSpc>
              <a:spcBef>
                <a:spcPct val="0"/>
              </a:spcBef>
              <a:buNone/>
            </a:pPr>
            <a:r>
              <a:rPr lang="en-US" altLang="zh-CN" sz="2000" dirty="0">
                <a:solidFill>
                  <a:schemeClr val="accent1">
                    <a:lumMod val="75000"/>
                  </a:schemeClr>
                </a:solidFill>
                <a:ea typeface="宋体" pitchFamily="2" charset="-122"/>
              </a:rPr>
              <a:t>Highlights</a:t>
            </a:r>
          </a:p>
          <a:p>
            <a:pPr>
              <a:lnSpc>
                <a:spcPct val="200000"/>
              </a:lnSpc>
              <a:spcBef>
                <a:spcPct val="0"/>
              </a:spcBef>
            </a:pPr>
            <a:r>
              <a:rPr lang="en-US" altLang="zh-CN" dirty="0" smtClean="0">
                <a:ea typeface="宋体" pitchFamily="2" charset="-122"/>
              </a:rPr>
              <a:t>First time from Home BG in High Wattages too for 18W/22W apart from 7W/12W</a:t>
            </a:r>
          </a:p>
          <a:p>
            <a:pPr>
              <a:lnSpc>
                <a:spcPct val="200000"/>
              </a:lnSpc>
              <a:spcBef>
                <a:spcPct val="0"/>
              </a:spcBef>
            </a:pPr>
            <a:r>
              <a:rPr lang="en-US" altLang="zh-CN" dirty="0" smtClean="0">
                <a:ea typeface="宋体" pitchFamily="2" charset="-122"/>
              </a:rPr>
              <a:t>Super </a:t>
            </a:r>
            <a:r>
              <a:rPr lang="en-US" altLang="zh-CN" dirty="0">
                <a:ea typeface="宋体" pitchFamily="2" charset="-122"/>
              </a:rPr>
              <a:t>b</a:t>
            </a:r>
            <a:r>
              <a:rPr lang="en-US" altLang="zh-CN" dirty="0" smtClean="0">
                <a:ea typeface="宋体" pitchFamily="2" charset="-122"/>
              </a:rPr>
              <a:t>right </a:t>
            </a:r>
            <a:r>
              <a:rPr lang="en-US" altLang="zh-CN" dirty="0">
                <a:ea typeface="宋体" pitchFamily="2" charset="-122"/>
              </a:rPr>
              <a:t>l</a:t>
            </a:r>
            <a:r>
              <a:rPr lang="en-US" altLang="zh-CN" dirty="0" smtClean="0">
                <a:ea typeface="宋体" pitchFamily="2" charset="-122"/>
              </a:rPr>
              <a:t>ight spectrum</a:t>
            </a:r>
          </a:p>
          <a:p>
            <a:pPr lvl="1">
              <a:lnSpc>
                <a:spcPct val="200000"/>
              </a:lnSpc>
              <a:spcBef>
                <a:spcPct val="0"/>
              </a:spcBef>
            </a:pPr>
            <a:r>
              <a:rPr lang="en-US" altLang="zh-CN" dirty="0" smtClean="0">
                <a:ea typeface="宋体" pitchFamily="2" charset="-122"/>
              </a:rPr>
              <a:t>Delivers 1700 Lumens for 22W and 400 Lumens for 7W</a:t>
            </a:r>
          </a:p>
          <a:p>
            <a:pPr>
              <a:lnSpc>
                <a:spcPct val="200000"/>
              </a:lnSpc>
              <a:spcBef>
                <a:spcPct val="0"/>
              </a:spcBef>
            </a:pPr>
            <a:r>
              <a:rPr lang="en-US" altLang="zh-CN" dirty="0" smtClean="0">
                <a:ea typeface="宋体" pitchFamily="2" charset="-122"/>
              </a:rPr>
              <a:t>Super robust construction</a:t>
            </a:r>
          </a:p>
          <a:p>
            <a:pPr lvl="1">
              <a:lnSpc>
                <a:spcPct val="200000"/>
              </a:lnSpc>
              <a:spcBef>
                <a:spcPct val="0"/>
              </a:spcBef>
            </a:pPr>
            <a:r>
              <a:rPr lang="en-US" altLang="zh-CN" dirty="0" smtClean="0">
                <a:ea typeface="宋体" pitchFamily="2" charset="-122"/>
              </a:rPr>
              <a:t>Wide voltage protection from 160V – 360V and surge up to 2KV</a:t>
            </a:r>
          </a:p>
          <a:p>
            <a:pPr>
              <a:lnSpc>
                <a:spcPct val="200000"/>
              </a:lnSpc>
              <a:spcBef>
                <a:spcPct val="0"/>
              </a:spcBef>
            </a:pPr>
            <a:r>
              <a:rPr lang="en-US" altLang="zh-CN" dirty="0" smtClean="0">
                <a:ea typeface="宋体" pitchFamily="2" charset="-122"/>
              </a:rPr>
              <a:t>Premium white metal housing made of aluminum</a:t>
            </a:r>
          </a:p>
          <a:p>
            <a:pPr lvl="1">
              <a:lnSpc>
                <a:spcPct val="200000"/>
              </a:lnSpc>
              <a:spcBef>
                <a:spcPct val="0"/>
              </a:spcBef>
            </a:pPr>
            <a:r>
              <a:rPr lang="en-US" altLang="zh-CN" dirty="0" smtClean="0">
                <a:ea typeface="宋体" pitchFamily="2" charset="-122"/>
              </a:rPr>
              <a:t>Delivers good </a:t>
            </a:r>
            <a:r>
              <a:rPr lang="en-US" altLang="zh-CN" dirty="0">
                <a:ea typeface="宋体" pitchFamily="2" charset="-122"/>
              </a:rPr>
              <a:t>performance on high temperature and heat resistance</a:t>
            </a:r>
          </a:p>
          <a:p>
            <a:pPr>
              <a:lnSpc>
                <a:spcPct val="200000"/>
              </a:lnSpc>
              <a:spcBef>
                <a:spcPct val="0"/>
              </a:spcBef>
            </a:pPr>
            <a:r>
              <a:rPr lang="en-US" altLang="zh-CN" dirty="0">
                <a:ea typeface="宋体" pitchFamily="2" charset="-122"/>
              </a:rPr>
              <a:t>Long life with LED technology</a:t>
            </a:r>
          </a:p>
          <a:p>
            <a:pPr>
              <a:lnSpc>
                <a:spcPct val="200000"/>
              </a:lnSpc>
              <a:spcBef>
                <a:spcPct val="0"/>
              </a:spcBef>
            </a:pPr>
            <a:r>
              <a:rPr lang="en-US" altLang="zh-CN" dirty="0" smtClean="0">
                <a:ea typeface="宋体" pitchFamily="2" charset="-122"/>
              </a:rPr>
              <a:t>No </a:t>
            </a:r>
            <a:r>
              <a:rPr lang="en-US" altLang="zh-CN" dirty="0">
                <a:ea typeface="宋体" pitchFamily="2" charset="-122"/>
              </a:rPr>
              <a:t>harmful UV radiation</a:t>
            </a:r>
          </a:p>
          <a:p>
            <a:endParaRPr lang="en-US" dirty="0"/>
          </a:p>
        </p:txBody>
      </p:sp>
    </p:spTree>
    <p:extLst>
      <p:ext uri="{BB962C8B-B14F-4D97-AF65-F5344CB8AC3E}">
        <p14:creationId xmlns:p14="http://schemas.microsoft.com/office/powerpoint/2010/main" val="1384531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7083" y="128194"/>
            <a:ext cx="5086917" cy="4259315"/>
          </a:xfrm>
          <a:prstGeom prst="rect">
            <a:avLst/>
          </a:prstGeom>
        </p:spPr>
      </p:pic>
      <p:sp>
        <p:nvSpPr>
          <p:cNvPr id="22" name="Text Box 4"/>
          <p:cNvSpPr txBox="1">
            <a:spLocks noChangeArrowheads="1"/>
          </p:cNvSpPr>
          <p:nvPr/>
        </p:nvSpPr>
        <p:spPr bwMode="auto">
          <a:xfrm>
            <a:off x="663575" y="48641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rgbClr val="000000"/>
                </a:solidFill>
                <a:latin typeface="Arial" pitchFamily="34" charset="0"/>
              </a:defRPr>
            </a:lvl1pPr>
            <a:lvl2pPr marL="742950" indent="-285750" eaLnBrk="0" hangingPunct="0">
              <a:defRPr sz="2000" b="1">
                <a:solidFill>
                  <a:srgbClr val="000000"/>
                </a:solidFill>
                <a:latin typeface="Arial" pitchFamily="34" charset="0"/>
              </a:defRPr>
            </a:lvl2pPr>
            <a:lvl3pPr marL="1143000" indent="-228600" eaLnBrk="0" hangingPunct="0">
              <a:defRPr sz="2000" b="1">
                <a:solidFill>
                  <a:srgbClr val="000000"/>
                </a:solidFill>
                <a:latin typeface="Arial" pitchFamily="34" charset="0"/>
              </a:defRPr>
            </a:lvl3pPr>
            <a:lvl4pPr marL="1600200" indent="-228600" eaLnBrk="0" hangingPunct="0">
              <a:defRPr sz="2000" b="1">
                <a:solidFill>
                  <a:srgbClr val="000000"/>
                </a:solidFill>
                <a:latin typeface="Arial" pitchFamily="34" charset="0"/>
              </a:defRPr>
            </a:lvl4pPr>
            <a:lvl5pPr marL="2057400" indent="-228600" eaLnBrk="0" hangingPunct="0">
              <a:defRPr sz="2000" b="1">
                <a:solidFill>
                  <a:srgbClr val="000000"/>
                </a:solidFill>
                <a:latin typeface="Arial" pitchFamily="34" charset="0"/>
              </a:defRPr>
            </a:lvl5pPr>
            <a:lvl6pPr marL="2514600" indent="-228600" eaLnBrk="0" fontAlgn="base" hangingPunct="0">
              <a:spcBef>
                <a:spcPct val="0"/>
              </a:spcBef>
              <a:spcAft>
                <a:spcPct val="0"/>
              </a:spcAft>
              <a:defRPr sz="2000" b="1">
                <a:solidFill>
                  <a:srgbClr val="000000"/>
                </a:solidFill>
                <a:latin typeface="Arial" pitchFamily="34" charset="0"/>
              </a:defRPr>
            </a:lvl6pPr>
            <a:lvl7pPr marL="2971800" indent="-228600" eaLnBrk="0" fontAlgn="base" hangingPunct="0">
              <a:spcBef>
                <a:spcPct val="0"/>
              </a:spcBef>
              <a:spcAft>
                <a:spcPct val="0"/>
              </a:spcAft>
              <a:defRPr sz="2000" b="1">
                <a:solidFill>
                  <a:srgbClr val="000000"/>
                </a:solidFill>
                <a:latin typeface="Arial" pitchFamily="34" charset="0"/>
              </a:defRPr>
            </a:lvl7pPr>
            <a:lvl8pPr marL="3429000" indent="-228600" eaLnBrk="0" fontAlgn="base" hangingPunct="0">
              <a:spcBef>
                <a:spcPct val="0"/>
              </a:spcBef>
              <a:spcAft>
                <a:spcPct val="0"/>
              </a:spcAft>
              <a:defRPr sz="2000" b="1">
                <a:solidFill>
                  <a:srgbClr val="000000"/>
                </a:solidFill>
                <a:latin typeface="Arial" pitchFamily="34" charset="0"/>
              </a:defRPr>
            </a:lvl8pPr>
            <a:lvl9pPr marL="3886200" indent="-228600" eaLnBrk="0" fontAlgn="base" hangingPunct="0">
              <a:spcBef>
                <a:spcPct val="0"/>
              </a:spcBef>
              <a:spcAft>
                <a:spcPct val="0"/>
              </a:spcAft>
              <a:defRPr sz="2000" b="1">
                <a:solidFill>
                  <a:srgbClr val="000000"/>
                </a:solidFill>
                <a:latin typeface="Arial" pitchFamily="34" charset="0"/>
              </a:defRPr>
            </a:lvl9pPr>
          </a:lstStyle>
          <a:p>
            <a:pPr eaLnBrk="1" hangingPunct="1"/>
            <a:endParaRPr lang="en-US" dirty="0"/>
          </a:p>
        </p:txBody>
      </p:sp>
      <p:sp>
        <p:nvSpPr>
          <p:cNvPr id="38" name="Rectangle 37"/>
          <p:cNvSpPr/>
          <p:nvPr/>
        </p:nvSpPr>
        <p:spPr bwMode="auto">
          <a:xfrm>
            <a:off x="5724128" y="463510"/>
            <a:ext cx="3258116" cy="1034740"/>
          </a:xfrm>
          <a:prstGeom prst="rect">
            <a:avLst/>
          </a:prstGeom>
          <a:ln w="952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000000"/>
              </a:solidFill>
              <a:effectLst/>
              <a:latin typeface="Arial" charset="0"/>
            </a:endParaRPr>
          </a:p>
        </p:txBody>
      </p:sp>
      <p:sp>
        <p:nvSpPr>
          <p:cNvPr id="39" name="Rectangle 38"/>
          <p:cNvSpPr/>
          <p:nvPr/>
        </p:nvSpPr>
        <p:spPr bwMode="auto">
          <a:xfrm>
            <a:off x="5724128" y="1516481"/>
            <a:ext cx="3258116" cy="388519"/>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000000"/>
              </a:solidFill>
              <a:effectLst/>
              <a:latin typeface="Arial" charset="0"/>
            </a:endParaRPr>
          </a:p>
        </p:txBody>
      </p:sp>
      <p:sp>
        <p:nvSpPr>
          <p:cNvPr id="45" name="TextBox 44"/>
          <p:cNvSpPr txBox="1"/>
          <p:nvPr/>
        </p:nvSpPr>
        <p:spPr>
          <a:xfrm>
            <a:off x="5724128" y="476046"/>
            <a:ext cx="577402" cy="276999"/>
          </a:xfrm>
          <a:prstGeom prst="rect">
            <a:avLst/>
          </a:prstGeom>
          <a:noFill/>
        </p:spPr>
        <p:txBody>
          <a:bodyPr wrap="none" rtlCol="0">
            <a:spAutoFit/>
          </a:bodyPr>
          <a:lstStyle/>
          <a:p>
            <a:r>
              <a:rPr lang="en-US" sz="1200" dirty="0" smtClean="0">
                <a:latin typeface="Gill Sans Std" pitchFamily="34" charset="0"/>
              </a:rPr>
              <a:t>Philips</a:t>
            </a:r>
            <a:endParaRPr lang="en-US" sz="1200" dirty="0">
              <a:latin typeface="Gill Sans Std" pitchFamily="34" charset="0"/>
            </a:endParaRPr>
          </a:p>
        </p:txBody>
      </p:sp>
      <p:sp>
        <p:nvSpPr>
          <p:cNvPr id="3" name="TextBox 2"/>
          <p:cNvSpPr txBox="1"/>
          <p:nvPr/>
        </p:nvSpPr>
        <p:spPr>
          <a:xfrm>
            <a:off x="5724128" y="1504890"/>
            <a:ext cx="1950214" cy="369332"/>
          </a:xfrm>
          <a:prstGeom prst="rect">
            <a:avLst/>
          </a:prstGeom>
          <a:noFill/>
        </p:spPr>
        <p:txBody>
          <a:bodyPr wrap="square" rtlCol="0">
            <a:spAutoFit/>
          </a:bodyPr>
          <a:lstStyle/>
          <a:p>
            <a:r>
              <a:rPr lang="en-US" i="1" dirty="0" smtClean="0">
                <a:solidFill>
                  <a:schemeClr val="bg1"/>
                </a:solidFill>
                <a:latin typeface="Gill Sans Std" pitchFamily="34" charset="0"/>
              </a:rPr>
              <a:t>Essential</a:t>
            </a:r>
            <a:endParaRPr lang="en-US" i="1" dirty="0">
              <a:solidFill>
                <a:schemeClr val="bg1"/>
              </a:solidFill>
              <a:latin typeface="Gill Sans Std" pitchFamily="34" charset="0"/>
            </a:endParaRPr>
          </a:p>
        </p:txBody>
      </p:sp>
      <p:sp>
        <p:nvSpPr>
          <p:cNvPr id="4" name="Slide Number Placeholder 3"/>
          <p:cNvSpPr>
            <a:spLocks noGrp="1"/>
          </p:cNvSpPr>
          <p:nvPr>
            <p:ph type="sldNum" sz="quarter" idx="10"/>
          </p:nvPr>
        </p:nvSpPr>
        <p:spPr/>
        <p:txBody>
          <a:bodyPr/>
          <a:lstStyle/>
          <a:p>
            <a:pPr>
              <a:defRPr/>
            </a:pPr>
            <a:fld id="{D9DCC989-5D3B-4B1F-966E-35D9FDD4D7BF}" type="slidenum">
              <a:rPr lang="en-US" smtClean="0"/>
              <a:pPr>
                <a:defRPr/>
              </a:pPr>
              <a:t>4</a:t>
            </a:fld>
            <a:endParaRPr lang="en-US" dirty="0"/>
          </a:p>
        </p:txBody>
      </p:sp>
      <p:sp>
        <p:nvSpPr>
          <p:cNvPr id="16" name="TextBox 15"/>
          <p:cNvSpPr txBox="1"/>
          <p:nvPr/>
        </p:nvSpPr>
        <p:spPr>
          <a:xfrm>
            <a:off x="223074" y="381000"/>
            <a:ext cx="1358064" cy="369332"/>
          </a:xfrm>
          <a:prstGeom prst="rect">
            <a:avLst/>
          </a:prstGeom>
          <a:noFill/>
        </p:spPr>
        <p:txBody>
          <a:bodyPr wrap="none" rtlCol="0">
            <a:spAutoFit/>
          </a:bodyPr>
          <a:lstStyle/>
          <a:p>
            <a:r>
              <a:rPr lang="en-US" dirty="0" smtClean="0">
                <a:solidFill>
                  <a:schemeClr val="accent1">
                    <a:lumMod val="75000"/>
                  </a:schemeClr>
                </a:solidFill>
                <a:latin typeface="Gill Sans Std" pitchFamily="34" charset="0"/>
              </a:rPr>
              <a:t>COB+ 22W</a:t>
            </a:r>
            <a:endParaRPr lang="en-US" dirty="0">
              <a:solidFill>
                <a:schemeClr val="accent1">
                  <a:lumMod val="75000"/>
                </a:schemeClr>
              </a:solidFill>
              <a:latin typeface="Gill Sans Std" pitchFamily="34" charset="0"/>
            </a:endParaRPr>
          </a:p>
        </p:txBody>
      </p:sp>
      <p:graphicFrame>
        <p:nvGraphicFramePr>
          <p:cNvPr id="18" name="Group 109_"/>
          <p:cNvGraphicFramePr>
            <a:graphicFrameLocks noGrp="1"/>
          </p:cNvGraphicFramePr>
          <p:nvPr>
            <p:custDataLst>
              <p:tags r:id="rId1"/>
            </p:custDataLst>
            <p:extLst>
              <p:ext uri="{D42A27DB-BD31-4B8C-83A1-F6EECF244321}">
                <p14:modId xmlns:p14="http://schemas.microsoft.com/office/powerpoint/2010/main" val="2397672370"/>
              </p:ext>
            </p:extLst>
          </p:nvPr>
        </p:nvGraphicFramePr>
        <p:xfrm>
          <a:off x="5724128" y="1886832"/>
          <a:ext cx="3287670" cy="2026504"/>
        </p:xfrm>
        <a:graphic>
          <a:graphicData uri="http://schemas.openxmlformats.org/drawingml/2006/table">
            <a:tbl>
              <a:tblPr>
                <a:solidFill>
                  <a:srgbClr val="00A7BC"/>
                </a:solidFill>
              </a:tblPr>
              <a:tblGrid>
                <a:gridCol w="3287670"/>
              </a:tblGrid>
              <a:tr h="382276">
                <a:tc>
                  <a:txBody>
                    <a:bodyPr/>
                    <a:lstStyle/>
                    <a:p>
                      <a:r>
                        <a:rPr lang="en-US" sz="1400" b="0" dirty="0" smtClean="0">
                          <a:solidFill>
                            <a:schemeClr val="bg1"/>
                          </a:solidFill>
                        </a:rPr>
                        <a:t>Long Life LED source</a:t>
                      </a:r>
                      <a:endParaRPr lang="en-US" sz="1400" b="0" dirty="0">
                        <a:solidFill>
                          <a:schemeClr val="bg1"/>
                        </a:solidFill>
                      </a:endParaRPr>
                    </a:p>
                  </a:txBody>
                  <a:tcPr marT="45706" marB="45706" horzOverflow="overflow">
                    <a:lnL>
                      <a:noFill/>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lumMod val="75000"/>
                      </a:schemeClr>
                    </a:solidFill>
                  </a:tcPr>
                </a:tc>
              </a:tr>
              <a:tr h="353650">
                <a:tc>
                  <a:txBody>
                    <a:bodyPr/>
                    <a:lstStyle/>
                    <a:p>
                      <a:r>
                        <a:rPr lang="en-US" sz="1400" b="0" dirty="0" smtClean="0">
                          <a:solidFill>
                            <a:schemeClr val="bg1"/>
                          </a:solidFill>
                        </a:rPr>
                        <a:t>Strong focused adjustable beam</a:t>
                      </a:r>
                    </a:p>
                  </a:txBody>
                  <a:tcPr marT="45706" marB="45706" horzOverflow="overflow">
                    <a:lnL>
                      <a:noFill/>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lumMod val="75000"/>
                      </a:schemeClr>
                    </a:solidFill>
                  </a:tcPr>
                </a:tc>
              </a:tr>
              <a:tr h="586640">
                <a:tc>
                  <a:txBody>
                    <a:bodyPr/>
                    <a:lstStyle/>
                    <a:p>
                      <a:pPr marL="0" indent="0">
                        <a:buFontTx/>
                        <a:buNone/>
                      </a:pPr>
                      <a:r>
                        <a:rPr lang="en-US" sz="1400" b="0" dirty="0" smtClean="0">
                          <a:solidFill>
                            <a:schemeClr val="bg1"/>
                          </a:solidFill>
                        </a:rPr>
                        <a:t>Wide voltage protection</a:t>
                      </a:r>
                      <a:r>
                        <a:rPr lang="en-US" sz="1400" b="0" baseline="0" dirty="0" smtClean="0">
                          <a:solidFill>
                            <a:schemeClr val="bg1"/>
                          </a:solidFill>
                        </a:rPr>
                        <a:t> (160-360V)</a:t>
                      </a:r>
                    </a:p>
                    <a:p>
                      <a:pPr marL="0" indent="0">
                        <a:buFontTx/>
                        <a:buNone/>
                      </a:pPr>
                      <a:r>
                        <a:rPr lang="en-US" sz="1400" b="0" dirty="0" smtClean="0">
                          <a:solidFill>
                            <a:schemeClr val="bg1"/>
                          </a:solidFill>
                        </a:rPr>
                        <a:t>Surge protection up to 2KV</a:t>
                      </a:r>
                    </a:p>
                  </a:txBody>
                  <a:tcPr marT="45706" marB="45706" horzOverflow="overflow">
                    <a:lnL>
                      <a:noFill/>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lumMod val="75000"/>
                      </a:schemeClr>
                    </a:solidFill>
                  </a:tcPr>
                </a:tc>
              </a:tr>
              <a:tr h="351969">
                <a:tc>
                  <a:txBody>
                    <a:bodyPr/>
                    <a:lstStyle/>
                    <a:p>
                      <a:r>
                        <a:rPr lang="en-US" sz="1400" b="0" dirty="0" smtClean="0">
                          <a:solidFill>
                            <a:schemeClr val="bg1"/>
                          </a:solidFill>
                        </a:rPr>
                        <a:t>Premium</a:t>
                      </a:r>
                      <a:r>
                        <a:rPr lang="en-US" sz="1400" b="0" baseline="0" dirty="0" smtClean="0">
                          <a:solidFill>
                            <a:schemeClr val="bg1"/>
                          </a:solidFill>
                        </a:rPr>
                        <a:t> Material – die cast aluminum</a:t>
                      </a:r>
                      <a:endParaRPr lang="en-US" sz="1400" b="0" dirty="0" smtClean="0">
                        <a:solidFill>
                          <a:schemeClr val="bg1"/>
                        </a:solidFill>
                      </a:endParaRPr>
                    </a:p>
                  </a:txBody>
                  <a:tcPr marT="45706" marB="45706" horzOverflow="overflow">
                    <a:lnL>
                      <a:noFill/>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lumMod val="75000"/>
                      </a:schemeClr>
                    </a:solidFill>
                  </a:tcPr>
                </a:tc>
              </a:tr>
              <a:tr h="351969">
                <a:tc>
                  <a:txBody>
                    <a:bodyPr/>
                    <a:lstStyle/>
                    <a:p>
                      <a:r>
                        <a:rPr lang="en-US" sz="1400" b="0" dirty="0" smtClean="0">
                          <a:solidFill>
                            <a:schemeClr val="bg1"/>
                          </a:solidFill>
                        </a:rPr>
                        <a:t>BIS safety</a:t>
                      </a:r>
                      <a:r>
                        <a:rPr lang="en-US" sz="1400" b="0" baseline="0" dirty="0" smtClean="0">
                          <a:solidFill>
                            <a:schemeClr val="bg1"/>
                          </a:solidFill>
                        </a:rPr>
                        <a:t> standards registered</a:t>
                      </a:r>
                      <a:endParaRPr lang="en-US" sz="1400" b="0" dirty="0" smtClean="0">
                        <a:solidFill>
                          <a:schemeClr val="bg1"/>
                        </a:solidFill>
                      </a:endParaRPr>
                    </a:p>
                  </a:txBody>
                  <a:tcPr marT="45706" marB="45706" horzOverflow="overflow">
                    <a:lnL>
                      <a:noFill/>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lumMod val="75000"/>
                      </a:schemeClr>
                    </a:solidFill>
                  </a:tcPr>
                </a:tc>
              </a:tr>
            </a:tbl>
          </a:graphicData>
        </a:graphic>
      </p:graphicFrame>
      <p:sp>
        <p:nvSpPr>
          <p:cNvPr id="19" name="TextBox 18"/>
          <p:cNvSpPr txBox="1"/>
          <p:nvPr/>
        </p:nvSpPr>
        <p:spPr>
          <a:xfrm>
            <a:off x="5724128" y="950356"/>
            <a:ext cx="1638186" cy="461665"/>
          </a:xfrm>
          <a:prstGeom prst="rect">
            <a:avLst/>
          </a:prstGeom>
          <a:noFill/>
        </p:spPr>
        <p:txBody>
          <a:bodyPr wrap="square" rtlCol="0">
            <a:spAutoFit/>
          </a:bodyPr>
          <a:lstStyle/>
          <a:p>
            <a:pPr>
              <a:defRPr/>
            </a:pPr>
            <a:r>
              <a:rPr lang="en-US" sz="1200" dirty="0">
                <a:solidFill>
                  <a:schemeClr val="bg2">
                    <a:lumMod val="75000"/>
                  </a:schemeClr>
                </a:solidFill>
                <a:latin typeface="Arial" charset="0"/>
              </a:rPr>
              <a:t>5</a:t>
            </a:r>
            <a:r>
              <a:rPr lang="en-US" sz="1200" dirty="0" smtClean="0">
                <a:solidFill>
                  <a:schemeClr val="bg2">
                    <a:lumMod val="75000"/>
                  </a:schemeClr>
                </a:solidFill>
                <a:latin typeface="Arial" charset="0"/>
              </a:rPr>
              <a:t>000K</a:t>
            </a:r>
            <a:r>
              <a:rPr lang="en-US" sz="1200" dirty="0">
                <a:solidFill>
                  <a:schemeClr val="bg2">
                    <a:lumMod val="75000"/>
                  </a:schemeClr>
                </a:solidFill>
                <a:latin typeface="Arial" charset="0"/>
              </a:rPr>
              <a:t>: </a:t>
            </a:r>
            <a:r>
              <a:rPr lang="en-US" sz="1200" dirty="0" smtClean="0">
                <a:solidFill>
                  <a:schemeClr val="bg2">
                    <a:lumMod val="75000"/>
                  </a:schemeClr>
                </a:solidFill>
                <a:latin typeface="Arial" charset="0"/>
              </a:rPr>
              <a:t>59156/31/85</a:t>
            </a:r>
            <a:endParaRPr lang="en-US" sz="1200" dirty="0">
              <a:solidFill>
                <a:schemeClr val="bg2">
                  <a:lumMod val="75000"/>
                </a:schemeClr>
              </a:solidFill>
              <a:latin typeface="Arial" charset="0"/>
            </a:endParaRPr>
          </a:p>
          <a:p>
            <a:pPr>
              <a:defRPr/>
            </a:pPr>
            <a:r>
              <a:rPr lang="en-US" sz="1200" dirty="0">
                <a:solidFill>
                  <a:schemeClr val="bg2">
                    <a:lumMod val="75000"/>
                  </a:schemeClr>
                </a:solidFill>
                <a:latin typeface="Arial" charset="0"/>
              </a:rPr>
              <a:t>3000K: </a:t>
            </a:r>
            <a:r>
              <a:rPr lang="en-US" sz="1200" dirty="0" smtClean="0">
                <a:solidFill>
                  <a:schemeClr val="bg2">
                    <a:lumMod val="75000"/>
                  </a:schemeClr>
                </a:solidFill>
                <a:latin typeface="Arial" charset="0"/>
              </a:rPr>
              <a:t>59156/31/83</a:t>
            </a:r>
            <a:endParaRPr lang="en-US" sz="1200" dirty="0">
              <a:solidFill>
                <a:schemeClr val="bg2">
                  <a:lumMod val="75000"/>
                </a:schemeClr>
              </a:solidFill>
              <a:latin typeface="Arial" charset="0"/>
            </a:endParaRPr>
          </a:p>
        </p:txBody>
      </p:sp>
      <p:sp>
        <p:nvSpPr>
          <p:cNvPr id="21" name="TextBox 20"/>
          <p:cNvSpPr txBox="1"/>
          <p:nvPr/>
        </p:nvSpPr>
        <p:spPr>
          <a:xfrm>
            <a:off x="5724128" y="655126"/>
            <a:ext cx="1768433" cy="276999"/>
          </a:xfrm>
          <a:prstGeom prst="rect">
            <a:avLst/>
          </a:prstGeom>
          <a:noFill/>
        </p:spPr>
        <p:txBody>
          <a:bodyPr wrap="none" rtlCol="0">
            <a:spAutoFit/>
          </a:bodyPr>
          <a:lstStyle/>
          <a:p>
            <a:r>
              <a:rPr lang="en-US" sz="1200" b="1" noProof="1" smtClean="0">
                <a:latin typeface="Gill Sans Std" pitchFamily="34" charset="0"/>
              </a:rPr>
              <a:t>LED COB 22W Round</a:t>
            </a:r>
            <a:endParaRPr lang="en-US" sz="1200" b="1" noProof="1" smtClean="0">
              <a:solidFill>
                <a:schemeClr val="tx1"/>
              </a:solidFill>
              <a:latin typeface="Gill Sans Std" pitchFamily="34" charset="0"/>
              <a:cs typeface="Times New Roman" pitchFamily="18" charset="0"/>
            </a:endParaRPr>
          </a:p>
        </p:txBody>
      </p:sp>
      <p:graphicFrame>
        <p:nvGraphicFramePr>
          <p:cNvPr id="23" name="Group 109"/>
          <p:cNvGraphicFramePr>
            <a:graphicFrameLocks noGrp="1"/>
          </p:cNvGraphicFramePr>
          <p:nvPr>
            <p:custDataLst>
              <p:tags r:id="rId2"/>
            </p:custDataLst>
            <p:extLst>
              <p:ext uri="{D42A27DB-BD31-4B8C-83A1-F6EECF244321}">
                <p14:modId xmlns:p14="http://schemas.microsoft.com/office/powerpoint/2010/main" val="2909098188"/>
              </p:ext>
            </p:extLst>
          </p:nvPr>
        </p:nvGraphicFramePr>
        <p:xfrm>
          <a:off x="150496" y="4343400"/>
          <a:ext cx="6021704" cy="2306322"/>
        </p:xfrm>
        <a:graphic>
          <a:graphicData uri="http://schemas.openxmlformats.org/drawingml/2006/table">
            <a:tbl>
              <a:tblPr/>
              <a:tblGrid>
                <a:gridCol w="2016473"/>
                <a:gridCol w="4005231"/>
              </a:tblGrid>
              <a:tr h="179424">
                <a:tc>
                  <a:txBody>
                    <a:bodyPr/>
                    <a:lstStyle/>
                    <a:p>
                      <a:pPr marL="0" marR="0" lvl="0" indent="0" algn="l" defTabSz="914400" rtl="0" eaLnBrk="1" fontAlgn="base" latinLnBrk="0" hangingPunct="1">
                        <a:lnSpc>
                          <a:spcPct val="105000"/>
                        </a:lnSpc>
                        <a:spcBef>
                          <a:spcPct val="20000"/>
                        </a:spcBef>
                        <a:spcAft>
                          <a:spcPct val="0"/>
                        </a:spcAft>
                        <a:buClrTx/>
                        <a:buSzPct val="100000"/>
                        <a:buFontTx/>
                        <a:buNone/>
                        <a:tabLst/>
                      </a:pPr>
                      <a:r>
                        <a:rPr kumimoji="0" lang="en-US" sz="1000" b="1" i="0" u="none" strike="noStrike" cap="none" normalizeH="0" baseline="0" dirty="0" smtClean="0">
                          <a:ln>
                            <a:noFill/>
                          </a:ln>
                          <a:solidFill>
                            <a:schemeClr val="tx1"/>
                          </a:solidFill>
                          <a:effectLst/>
                          <a:latin typeface="Gill Sans Std" pitchFamily="34" charset="0"/>
                        </a:rPr>
                        <a:t>General Specs </a:t>
                      </a:r>
                    </a:p>
                  </a:txBody>
                  <a:tcPr marT="45706" marB="45706" horzOverflow="overflow">
                    <a:lnL>
                      <a:noFill/>
                    </a:lnL>
                    <a:lnR w="12700" cap="flat" cmpd="sng" algn="ctr">
                      <a:no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5000"/>
                        </a:lnSpc>
                        <a:spcBef>
                          <a:spcPct val="20000"/>
                        </a:spcBef>
                        <a:spcAft>
                          <a:spcPct val="0"/>
                        </a:spcAft>
                        <a:buClrTx/>
                        <a:buSzPct val="100000"/>
                        <a:buFontTx/>
                        <a:buNone/>
                        <a:tabLst/>
                      </a:pPr>
                      <a:endParaRPr kumimoji="0" lang="en-US" sz="1000" b="0" i="0" u="none" strike="noStrike" cap="none" normalizeH="0" baseline="0" dirty="0" smtClean="0">
                        <a:ln>
                          <a:noFill/>
                        </a:ln>
                        <a:solidFill>
                          <a:schemeClr val="tx1"/>
                        </a:solidFill>
                        <a:effectLst/>
                        <a:latin typeface="Gill Sans Std Light" pitchFamily="34" charset="0"/>
                      </a:endParaRPr>
                    </a:p>
                  </a:txBody>
                  <a:tcPr marT="45706" marB="4570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noFill/>
                  </a:tcPr>
                </a:tc>
              </a:tr>
              <a:tr h="118924">
                <a:tc>
                  <a:txBody>
                    <a:bodyPr/>
                    <a:lstStyle/>
                    <a:p>
                      <a:pPr marL="0" marR="0" lvl="0" indent="0" algn="l" defTabSz="914400" rtl="0" eaLnBrk="1" fontAlgn="base" latinLnBrk="0" hangingPunct="1">
                        <a:lnSpc>
                          <a:spcPct val="105000"/>
                        </a:lnSpc>
                        <a:spcBef>
                          <a:spcPct val="20000"/>
                        </a:spcBef>
                        <a:spcAft>
                          <a:spcPct val="0"/>
                        </a:spcAft>
                        <a:buClrTx/>
                        <a:buSzPct val="100000"/>
                        <a:buFontTx/>
                        <a:buNone/>
                        <a:tabLst/>
                      </a:pPr>
                      <a:r>
                        <a:rPr kumimoji="0" lang="en-US" sz="900" b="0" i="0" u="none" strike="noStrike" cap="none" normalizeH="0" baseline="0" dirty="0" smtClean="0">
                          <a:ln>
                            <a:noFill/>
                          </a:ln>
                          <a:solidFill>
                            <a:schemeClr val="tx1"/>
                          </a:solidFill>
                          <a:effectLst/>
                          <a:latin typeface="Gill Sans Std Light" pitchFamily="34" charset="0"/>
                        </a:rPr>
                        <a:t>Application </a:t>
                      </a:r>
                    </a:p>
                  </a:txBody>
                  <a:tcPr marT="45706" marB="45706" horzOverflow="overflow">
                    <a:lnL>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bg2">
                          <a:lumMod val="40000"/>
                          <a:lumOff val="6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5000"/>
                        </a:lnSpc>
                        <a:spcBef>
                          <a:spcPct val="20000"/>
                        </a:spcBef>
                        <a:spcAft>
                          <a:spcPct val="0"/>
                        </a:spcAft>
                        <a:buClrTx/>
                        <a:buSzPct val="100000"/>
                        <a:buFontTx/>
                        <a:buNone/>
                        <a:tabLst/>
                      </a:pPr>
                      <a:r>
                        <a:rPr kumimoji="0" lang="en-US" sz="900" b="0" i="0" u="none" strike="noStrike" cap="none" normalizeH="0" baseline="0" dirty="0" smtClean="0">
                          <a:ln>
                            <a:noFill/>
                          </a:ln>
                          <a:solidFill>
                            <a:schemeClr val="tx1"/>
                          </a:solidFill>
                          <a:effectLst/>
                          <a:latin typeface="Gill Sans Std Light" pitchFamily="34" charset="0"/>
                        </a:rPr>
                        <a:t>Downlighter</a:t>
                      </a:r>
                    </a:p>
                  </a:txBody>
                  <a:tcPr marT="45706" marB="4570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bg2">
                          <a:lumMod val="40000"/>
                          <a:lumOff val="60000"/>
                        </a:schemeClr>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5000"/>
                        </a:lnSpc>
                        <a:spcBef>
                          <a:spcPct val="20000"/>
                        </a:spcBef>
                        <a:spcAft>
                          <a:spcPct val="0"/>
                        </a:spcAft>
                        <a:buClrTx/>
                        <a:buSzPct val="100000"/>
                        <a:buFontTx/>
                        <a:buNone/>
                        <a:tabLst/>
                      </a:pPr>
                      <a:r>
                        <a:rPr kumimoji="0" lang="en-US" sz="900" b="0" i="0" u="none" strike="noStrike" cap="none" normalizeH="0" baseline="0" dirty="0" smtClean="0">
                          <a:ln>
                            <a:noFill/>
                          </a:ln>
                          <a:solidFill>
                            <a:schemeClr val="tx1"/>
                          </a:solidFill>
                          <a:effectLst/>
                          <a:latin typeface="Gill Sans Std Light" pitchFamily="34" charset="0"/>
                        </a:rPr>
                        <a:t>Color &amp; Material</a:t>
                      </a:r>
                    </a:p>
                  </a:txBody>
                  <a:tcPr marT="45706" marB="45706" horzOverflow="overflow">
                    <a:lnL>
                      <a:noFill/>
                    </a:lnL>
                    <a:lnR w="12700" cap="flat" cmpd="sng" algn="ctr">
                      <a:noFill/>
                      <a:prstDash val="solid"/>
                      <a:round/>
                      <a:headEnd type="none" w="med" len="med"/>
                      <a:tailEnd type="none" w="med" len="med"/>
                    </a:lnR>
                    <a:lnT w="3175" cap="flat" cmpd="sng" algn="ctr">
                      <a:solidFill>
                        <a:schemeClr val="bg2">
                          <a:lumMod val="40000"/>
                          <a:lumOff val="60000"/>
                        </a:schemeClr>
                      </a:solidFill>
                      <a:prstDash val="solid"/>
                      <a:round/>
                      <a:headEnd type="none" w="med" len="med"/>
                      <a:tailEnd type="none" w="med" len="med"/>
                    </a:lnT>
                    <a:lnB w="3175" cap="flat" cmpd="sng" algn="ctr">
                      <a:solidFill>
                        <a:schemeClr val="bg2">
                          <a:lumMod val="40000"/>
                          <a:lumOff val="6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5000"/>
                        </a:lnSpc>
                        <a:spcBef>
                          <a:spcPct val="20000"/>
                        </a:spcBef>
                        <a:spcAft>
                          <a:spcPct val="0"/>
                        </a:spcAft>
                        <a:buClrTx/>
                        <a:buSzPct val="100000"/>
                        <a:buFontTx/>
                        <a:buNone/>
                        <a:tabLst/>
                      </a:pPr>
                      <a:r>
                        <a:rPr kumimoji="0" lang="en-US" sz="900" b="0" i="0" u="none" strike="noStrike" cap="none" normalizeH="0" baseline="0" dirty="0" smtClean="0">
                          <a:ln>
                            <a:noFill/>
                          </a:ln>
                          <a:solidFill>
                            <a:schemeClr val="tx1"/>
                          </a:solidFill>
                          <a:effectLst/>
                          <a:latin typeface="Gill Sans Std Light" pitchFamily="34" charset="0"/>
                        </a:rPr>
                        <a:t>White &amp; Aluminum</a:t>
                      </a:r>
                    </a:p>
                  </a:txBody>
                  <a:tcPr marT="45706" marB="4570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2">
                          <a:lumMod val="40000"/>
                          <a:lumOff val="60000"/>
                        </a:schemeClr>
                      </a:solidFill>
                      <a:prstDash val="solid"/>
                      <a:round/>
                      <a:headEnd type="none" w="med" len="med"/>
                      <a:tailEnd type="none" w="med" len="med"/>
                    </a:lnT>
                    <a:lnB w="3175" cap="flat" cmpd="sng" algn="ctr">
                      <a:solidFill>
                        <a:schemeClr val="bg2">
                          <a:lumMod val="40000"/>
                          <a:lumOff val="60000"/>
                        </a:schemeClr>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5000"/>
                        </a:lnSpc>
                        <a:spcBef>
                          <a:spcPct val="20000"/>
                        </a:spcBef>
                        <a:spcAft>
                          <a:spcPct val="0"/>
                        </a:spcAft>
                        <a:buClrTx/>
                        <a:buSzPct val="100000"/>
                        <a:buFontTx/>
                        <a:buNone/>
                        <a:tabLst/>
                      </a:pPr>
                      <a:r>
                        <a:rPr kumimoji="0" lang="en-US" sz="900" b="0" i="0" u="none" strike="noStrike" cap="none" normalizeH="0" baseline="0" dirty="0" smtClean="0">
                          <a:ln>
                            <a:noFill/>
                          </a:ln>
                          <a:solidFill>
                            <a:schemeClr val="tx1"/>
                          </a:solidFill>
                          <a:effectLst/>
                          <a:latin typeface="Gill Sans Std Light" pitchFamily="34" charset="0"/>
                        </a:rPr>
                        <a:t>Lamp base &amp; wattage</a:t>
                      </a:r>
                    </a:p>
                    <a:p>
                      <a:pPr marL="0" marR="0" lvl="0" indent="0" algn="l" defTabSz="914400" rtl="0" eaLnBrk="1" fontAlgn="base" latinLnBrk="0" hangingPunct="1">
                        <a:lnSpc>
                          <a:spcPct val="105000"/>
                        </a:lnSpc>
                        <a:spcBef>
                          <a:spcPct val="20000"/>
                        </a:spcBef>
                        <a:spcAft>
                          <a:spcPct val="0"/>
                        </a:spcAft>
                        <a:buClrTx/>
                        <a:buSzPct val="100000"/>
                        <a:buFontTx/>
                        <a:buNone/>
                        <a:tabLst/>
                      </a:pPr>
                      <a:r>
                        <a:rPr kumimoji="0" lang="en-US" sz="900" b="0" i="0" u="none" strike="noStrike" cap="none" normalizeH="0" baseline="0" dirty="0" smtClean="0">
                          <a:ln>
                            <a:noFill/>
                          </a:ln>
                          <a:solidFill>
                            <a:schemeClr val="tx1"/>
                          </a:solidFill>
                          <a:effectLst/>
                          <a:latin typeface="Gill Sans Std Light" pitchFamily="34" charset="0"/>
                        </a:rPr>
                        <a:t>(Color Temperature)</a:t>
                      </a:r>
                    </a:p>
                  </a:txBody>
                  <a:tcPr marT="45706" marB="45706" horzOverflow="overflow">
                    <a:lnL>
                      <a:noFill/>
                    </a:lnL>
                    <a:lnR w="12700" cap="flat" cmpd="sng" algn="ctr">
                      <a:noFill/>
                      <a:prstDash val="solid"/>
                      <a:round/>
                      <a:headEnd type="none" w="med" len="med"/>
                      <a:tailEnd type="none" w="med" len="med"/>
                    </a:lnR>
                    <a:lnT w="3175" cap="flat" cmpd="sng" algn="ctr">
                      <a:solidFill>
                        <a:schemeClr val="bg2">
                          <a:lumMod val="40000"/>
                          <a:lumOff val="60000"/>
                        </a:schemeClr>
                      </a:solidFill>
                      <a:prstDash val="solid"/>
                      <a:round/>
                      <a:headEnd type="none" w="med" len="med"/>
                      <a:tailEnd type="none" w="med" len="med"/>
                    </a:lnT>
                    <a:lnB w="3175" cap="flat" cmpd="sng" algn="ctr">
                      <a:solidFill>
                        <a:schemeClr val="bg2">
                          <a:lumMod val="40000"/>
                          <a:lumOff val="6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5000"/>
                        </a:lnSpc>
                        <a:spcBef>
                          <a:spcPct val="20000"/>
                        </a:spcBef>
                        <a:spcAft>
                          <a:spcPct val="0"/>
                        </a:spcAft>
                        <a:buClrTx/>
                        <a:buSzPct val="100000"/>
                        <a:buFontTx/>
                        <a:buNone/>
                        <a:tabLst/>
                      </a:pPr>
                      <a:r>
                        <a:rPr kumimoji="0" lang="en-US" sz="900" b="0" i="0" u="none" strike="noStrike" cap="none" normalizeH="0" baseline="0" dirty="0" smtClean="0">
                          <a:ln>
                            <a:noFill/>
                          </a:ln>
                          <a:solidFill>
                            <a:schemeClr val="tx1"/>
                          </a:solidFill>
                          <a:effectLst/>
                          <a:latin typeface="Gill Sans Std Light" pitchFamily="34" charset="0"/>
                        </a:rPr>
                        <a:t>LED 22W, 240V 50Hz</a:t>
                      </a:r>
                    </a:p>
                    <a:p>
                      <a:pPr marL="0" marR="0" lvl="0" indent="0" algn="l" defTabSz="914400" rtl="0" eaLnBrk="1" fontAlgn="base" latinLnBrk="0" hangingPunct="1">
                        <a:lnSpc>
                          <a:spcPct val="105000"/>
                        </a:lnSpc>
                        <a:spcBef>
                          <a:spcPct val="20000"/>
                        </a:spcBef>
                        <a:spcAft>
                          <a:spcPct val="0"/>
                        </a:spcAft>
                        <a:buClrTx/>
                        <a:buSzPct val="100000"/>
                        <a:buFontTx/>
                        <a:buNone/>
                        <a:tabLst/>
                      </a:pPr>
                      <a:r>
                        <a:rPr kumimoji="0" lang="en-US" sz="900" b="0" i="0" u="none" strike="noStrike" cap="none" normalizeH="0" baseline="0" dirty="0" smtClean="0">
                          <a:ln>
                            <a:noFill/>
                          </a:ln>
                          <a:solidFill>
                            <a:schemeClr val="tx1"/>
                          </a:solidFill>
                          <a:effectLst/>
                          <a:latin typeface="Gill Sans Std Light" pitchFamily="34" charset="0"/>
                        </a:rPr>
                        <a:t>3000K,5000k</a:t>
                      </a:r>
                    </a:p>
                  </a:txBody>
                  <a:tcPr marT="45706" marB="4570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2">
                          <a:lumMod val="40000"/>
                          <a:lumOff val="60000"/>
                        </a:schemeClr>
                      </a:solidFill>
                      <a:prstDash val="solid"/>
                      <a:round/>
                      <a:headEnd type="none" w="med" len="med"/>
                      <a:tailEnd type="none" w="med" len="med"/>
                    </a:lnT>
                    <a:lnB w="3175" cap="flat" cmpd="sng" algn="ctr">
                      <a:solidFill>
                        <a:schemeClr val="bg2">
                          <a:lumMod val="40000"/>
                          <a:lumOff val="60000"/>
                        </a:schemeClr>
                      </a:solidFill>
                      <a:prstDash val="solid"/>
                      <a:round/>
                      <a:headEnd type="none" w="med" len="med"/>
                      <a:tailEnd type="none" w="med" len="med"/>
                    </a:lnB>
                    <a:lnTlToBr>
                      <a:noFill/>
                    </a:lnTlToBr>
                    <a:lnBlToTr>
                      <a:noFill/>
                    </a:lnBlToTr>
                    <a:noFill/>
                  </a:tcPr>
                </a:tc>
              </a:tr>
              <a:tr h="147567">
                <a:tc>
                  <a:txBody>
                    <a:bodyPr/>
                    <a:lstStyle/>
                    <a:p>
                      <a:pPr marL="0" marR="0" lvl="0" indent="0" algn="l" defTabSz="914400" rtl="0" eaLnBrk="1" fontAlgn="base" latinLnBrk="0" hangingPunct="1">
                        <a:lnSpc>
                          <a:spcPct val="105000"/>
                        </a:lnSpc>
                        <a:spcBef>
                          <a:spcPct val="20000"/>
                        </a:spcBef>
                        <a:spcAft>
                          <a:spcPct val="0"/>
                        </a:spcAft>
                        <a:buClrTx/>
                        <a:buSzPct val="100000"/>
                        <a:buFontTx/>
                        <a:buNone/>
                        <a:tabLst/>
                      </a:pPr>
                      <a:r>
                        <a:rPr kumimoji="0" lang="en-US" sz="900" b="0" i="0" u="none" strike="noStrike" cap="none" normalizeH="0" baseline="0" dirty="0" smtClean="0">
                          <a:ln>
                            <a:noFill/>
                          </a:ln>
                          <a:solidFill>
                            <a:schemeClr val="tx1"/>
                          </a:solidFill>
                          <a:effectLst/>
                          <a:latin typeface="Gill Sans Std Light" pitchFamily="34" charset="0"/>
                        </a:rPr>
                        <a:t>Dimensions (L X W X H)mm </a:t>
                      </a:r>
                    </a:p>
                  </a:txBody>
                  <a:tcPr marT="45706" marB="45706" horzOverflow="overflow">
                    <a:lnL>
                      <a:noFill/>
                    </a:lnL>
                    <a:lnR w="12700" cap="flat" cmpd="sng" algn="ctr">
                      <a:noFill/>
                      <a:prstDash val="solid"/>
                      <a:round/>
                      <a:headEnd type="none" w="med" len="med"/>
                      <a:tailEnd type="none" w="med" len="med"/>
                    </a:lnR>
                    <a:lnT w="3175" cap="flat" cmpd="sng" algn="ctr">
                      <a:solidFill>
                        <a:schemeClr val="bg2">
                          <a:lumMod val="40000"/>
                          <a:lumOff val="60000"/>
                        </a:schemeClr>
                      </a:solidFill>
                      <a:prstDash val="solid"/>
                      <a:round/>
                      <a:headEnd type="none" w="med" len="med"/>
                      <a:tailEnd type="none" w="med" len="med"/>
                    </a:lnT>
                    <a:lnB w="3175" cap="flat" cmpd="sng" algn="ctr">
                      <a:solidFill>
                        <a:schemeClr val="bg2">
                          <a:lumMod val="40000"/>
                          <a:lumOff val="6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900" b="0" i="0" u="none" strike="noStrike" kern="1200" cap="none" normalizeH="0" baseline="0" dirty="0" smtClean="0">
                          <a:ln>
                            <a:noFill/>
                          </a:ln>
                          <a:solidFill>
                            <a:schemeClr val="tx1"/>
                          </a:solidFill>
                          <a:effectLst/>
                          <a:latin typeface="Arial" pitchFamily="34" charset="0"/>
                          <a:ea typeface="+mn-ea"/>
                          <a:cs typeface="Arabic Transparent" pitchFamily="2" charset="-78"/>
                        </a:rPr>
                        <a:t>120 mm (W) x 80 mm (H)</a:t>
                      </a:r>
                      <a:endParaRPr kumimoji="0" lang="en-US" altLang="zh-CN" sz="900" b="0" i="0" u="none" strike="noStrike" kern="1200" cap="none" normalizeH="0" baseline="0" dirty="0" smtClean="0">
                        <a:ln>
                          <a:noFill/>
                        </a:ln>
                        <a:solidFill>
                          <a:schemeClr val="tx1"/>
                        </a:solidFill>
                        <a:effectLst/>
                        <a:latin typeface="Arial" pitchFamily="34" charset="0"/>
                        <a:ea typeface="宋体" pitchFamily="2" charset="-122"/>
                        <a:cs typeface="Arabic Transparent" pitchFamily="2" charset="-78"/>
                      </a:endParaRPr>
                    </a:p>
                  </a:txBody>
                  <a:tcPr marT="45706" marB="4570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2">
                          <a:lumMod val="40000"/>
                          <a:lumOff val="60000"/>
                        </a:schemeClr>
                      </a:solidFill>
                      <a:prstDash val="solid"/>
                      <a:round/>
                      <a:headEnd type="none" w="med" len="med"/>
                      <a:tailEnd type="none" w="med" len="med"/>
                    </a:lnT>
                    <a:lnB w="3175" cap="flat" cmpd="sng" algn="ctr">
                      <a:solidFill>
                        <a:schemeClr val="bg2">
                          <a:lumMod val="40000"/>
                          <a:lumOff val="60000"/>
                        </a:schemeClr>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5000"/>
                        </a:lnSpc>
                        <a:spcBef>
                          <a:spcPct val="20000"/>
                        </a:spcBef>
                        <a:spcAft>
                          <a:spcPct val="0"/>
                        </a:spcAft>
                        <a:buClrTx/>
                        <a:buSzPct val="100000"/>
                        <a:buFontTx/>
                        <a:buNone/>
                        <a:tabLst/>
                      </a:pPr>
                      <a:r>
                        <a:rPr kumimoji="0" lang="en-US" sz="900" b="0" i="0" u="none" strike="noStrike" cap="none" normalizeH="0" baseline="0" dirty="0" smtClean="0">
                          <a:ln>
                            <a:noFill/>
                          </a:ln>
                          <a:solidFill>
                            <a:schemeClr val="tx1"/>
                          </a:solidFill>
                          <a:effectLst/>
                          <a:latin typeface="Gill Sans Std Light" pitchFamily="34" charset="0"/>
                        </a:rPr>
                        <a:t>Cut out</a:t>
                      </a:r>
                    </a:p>
                  </a:txBody>
                  <a:tcPr marT="45706" marB="45706" horzOverflow="overflow">
                    <a:lnL>
                      <a:noFill/>
                    </a:lnL>
                    <a:lnR w="12700" cap="flat" cmpd="sng" algn="ctr">
                      <a:noFill/>
                      <a:prstDash val="solid"/>
                      <a:round/>
                      <a:headEnd type="none" w="med" len="med"/>
                      <a:tailEnd type="none" w="med" len="med"/>
                    </a:lnR>
                    <a:lnT w="3175" cap="flat" cmpd="sng" algn="ctr">
                      <a:solidFill>
                        <a:schemeClr val="bg2">
                          <a:lumMod val="40000"/>
                          <a:lumOff val="60000"/>
                        </a:schemeClr>
                      </a:solidFill>
                      <a:prstDash val="solid"/>
                      <a:round/>
                      <a:headEnd type="none" w="med" len="med"/>
                      <a:tailEnd type="none" w="med" len="med"/>
                    </a:lnT>
                    <a:lnB w="3175" cap="flat" cmpd="sng" algn="ctr">
                      <a:solidFill>
                        <a:schemeClr val="bg2">
                          <a:lumMod val="40000"/>
                          <a:lumOff val="6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5000"/>
                        </a:lnSpc>
                        <a:spcBef>
                          <a:spcPct val="20000"/>
                        </a:spcBef>
                        <a:spcAft>
                          <a:spcPct val="0"/>
                        </a:spcAft>
                        <a:buClrTx/>
                        <a:buSzPct val="100000"/>
                        <a:buFontTx/>
                        <a:buNone/>
                        <a:tabLst/>
                      </a:pPr>
                      <a:r>
                        <a:rPr kumimoji="0" lang="en-US" sz="900" b="0" i="0" u="none" strike="noStrike" cap="none" normalizeH="0" baseline="0" dirty="0" smtClean="0">
                          <a:ln>
                            <a:noFill/>
                          </a:ln>
                          <a:solidFill>
                            <a:schemeClr val="tx1"/>
                          </a:solidFill>
                          <a:effectLst/>
                          <a:latin typeface="Gill Sans Std Light" pitchFamily="34" charset="0"/>
                        </a:rPr>
                        <a:t>110 mm</a:t>
                      </a:r>
                    </a:p>
                  </a:txBody>
                  <a:tcPr marT="45706" marB="4570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2">
                          <a:lumMod val="40000"/>
                          <a:lumOff val="60000"/>
                        </a:schemeClr>
                      </a:solidFill>
                      <a:prstDash val="solid"/>
                      <a:round/>
                      <a:headEnd type="none" w="med" len="med"/>
                      <a:tailEnd type="none" w="med" len="med"/>
                    </a:lnT>
                    <a:lnB w="3175" cap="flat" cmpd="sng" algn="ctr">
                      <a:solidFill>
                        <a:schemeClr val="bg2">
                          <a:lumMod val="40000"/>
                          <a:lumOff val="60000"/>
                        </a:schemeClr>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5000"/>
                        </a:lnSpc>
                        <a:spcBef>
                          <a:spcPct val="20000"/>
                        </a:spcBef>
                        <a:spcAft>
                          <a:spcPct val="0"/>
                        </a:spcAft>
                        <a:buClrTx/>
                        <a:buSzPct val="100000"/>
                        <a:buFontTx/>
                        <a:buNone/>
                        <a:tabLst/>
                        <a:defRPr/>
                      </a:pPr>
                      <a:r>
                        <a:rPr kumimoji="0" lang="en-US" sz="900" b="0" i="0" u="none" strike="noStrike" cap="none" normalizeH="0" baseline="0" dirty="0" smtClean="0">
                          <a:ln>
                            <a:noFill/>
                          </a:ln>
                          <a:solidFill>
                            <a:schemeClr val="tx1"/>
                          </a:solidFill>
                          <a:effectLst/>
                          <a:latin typeface="Gill Sans Std Light" pitchFamily="34" charset="0"/>
                        </a:rPr>
                        <a:t>Lumen Output</a:t>
                      </a:r>
                    </a:p>
                  </a:txBody>
                  <a:tcPr marT="45706" marB="45706" horzOverflow="overflow">
                    <a:lnL>
                      <a:noFill/>
                    </a:lnL>
                    <a:lnR w="12700" cap="flat" cmpd="sng" algn="ctr">
                      <a:noFill/>
                      <a:prstDash val="solid"/>
                      <a:round/>
                      <a:headEnd type="none" w="med" len="med"/>
                      <a:tailEnd type="none" w="med" len="med"/>
                    </a:lnR>
                    <a:lnT w="3175" cap="flat" cmpd="sng" algn="ctr">
                      <a:solidFill>
                        <a:schemeClr val="bg2">
                          <a:lumMod val="40000"/>
                          <a:lumOff val="60000"/>
                        </a:schemeClr>
                      </a:solidFill>
                      <a:prstDash val="solid"/>
                      <a:round/>
                      <a:headEnd type="none" w="med" len="med"/>
                      <a:tailEnd type="none" w="med" len="med"/>
                    </a:lnT>
                    <a:lnB w="3175" cap="flat" cmpd="sng" algn="ctr">
                      <a:solidFill>
                        <a:schemeClr val="bg2">
                          <a:lumMod val="40000"/>
                          <a:lumOff val="6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5000"/>
                        </a:lnSpc>
                        <a:spcBef>
                          <a:spcPct val="20000"/>
                        </a:spcBef>
                        <a:spcAft>
                          <a:spcPct val="0"/>
                        </a:spcAft>
                        <a:buClrTx/>
                        <a:buSzPct val="100000"/>
                        <a:buFontTx/>
                        <a:buNone/>
                        <a:tabLst/>
                      </a:pPr>
                      <a:r>
                        <a:rPr kumimoji="0" lang="en-US" sz="900" b="0" i="0" u="none" strike="noStrike" cap="none" normalizeH="0" baseline="0" dirty="0" smtClean="0">
                          <a:ln>
                            <a:noFill/>
                          </a:ln>
                          <a:solidFill>
                            <a:schemeClr val="tx1"/>
                          </a:solidFill>
                          <a:effectLst/>
                          <a:latin typeface="Gill Sans Std Light" pitchFamily="34" charset="0"/>
                        </a:rPr>
                        <a:t>1650 lm (WW) / 1700 lm (NW)</a:t>
                      </a:r>
                    </a:p>
                  </a:txBody>
                  <a:tcPr marT="45706" marB="45706" horzOverflow="overflow">
                    <a:lnL>
                      <a:noFill/>
                    </a:lnL>
                    <a:lnR w="12700" cap="flat" cmpd="sng" algn="ctr">
                      <a:noFill/>
                      <a:prstDash val="solid"/>
                      <a:round/>
                      <a:headEnd type="none" w="med" len="med"/>
                      <a:tailEnd type="none" w="med" len="med"/>
                    </a:lnR>
                    <a:lnT w="3175" cap="flat" cmpd="sng" algn="ctr">
                      <a:solidFill>
                        <a:schemeClr val="bg2">
                          <a:lumMod val="40000"/>
                          <a:lumOff val="60000"/>
                        </a:schemeClr>
                      </a:solidFill>
                      <a:prstDash val="solid"/>
                      <a:round/>
                      <a:headEnd type="none" w="med" len="med"/>
                      <a:tailEnd type="none" w="med" len="med"/>
                    </a:lnT>
                    <a:lnB w="3175" cap="flat" cmpd="sng" algn="ctr">
                      <a:solidFill>
                        <a:schemeClr val="bg2">
                          <a:lumMod val="40000"/>
                          <a:lumOff val="60000"/>
                        </a:schemeClr>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5000"/>
                        </a:lnSpc>
                        <a:spcBef>
                          <a:spcPct val="20000"/>
                        </a:spcBef>
                        <a:spcAft>
                          <a:spcPct val="0"/>
                        </a:spcAft>
                        <a:buClrTx/>
                        <a:buSzPct val="100000"/>
                        <a:buFontTx/>
                        <a:buNone/>
                        <a:tabLst/>
                        <a:defRPr/>
                      </a:pPr>
                      <a:r>
                        <a:rPr kumimoji="0" lang="en-US" sz="900" b="0" i="0" u="none" strike="noStrike" cap="none" normalizeH="0" baseline="0" dirty="0" smtClean="0">
                          <a:ln>
                            <a:noFill/>
                          </a:ln>
                          <a:solidFill>
                            <a:schemeClr val="tx1"/>
                          </a:solidFill>
                          <a:effectLst/>
                          <a:latin typeface="Gill Sans Std Light" pitchFamily="34" charset="0"/>
                        </a:rPr>
                        <a:t>Master Pack</a:t>
                      </a:r>
                    </a:p>
                  </a:txBody>
                  <a:tcPr marT="45706" marB="45706" horzOverflow="overflow">
                    <a:lnL>
                      <a:noFill/>
                    </a:lnL>
                    <a:lnR w="12700" cap="flat" cmpd="sng" algn="ctr">
                      <a:noFill/>
                      <a:prstDash val="solid"/>
                      <a:round/>
                      <a:headEnd type="none" w="med" len="med"/>
                      <a:tailEnd type="none" w="med" len="med"/>
                    </a:lnR>
                    <a:lnT w="3175" cap="flat" cmpd="sng" algn="ctr">
                      <a:solidFill>
                        <a:schemeClr val="bg2">
                          <a:lumMod val="40000"/>
                          <a:lumOff val="60000"/>
                        </a:schemeClr>
                      </a:solidFill>
                      <a:prstDash val="solid"/>
                      <a:round/>
                      <a:headEnd type="none" w="med" len="med"/>
                      <a:tailEnd type="none" w="med" len="med"/>
                    </a:lnT>
                    <a:lnB w="3175" cap="flat" cmpd="sng" algn="ctr">
                      <a:solidFill>
                        <a:schemeClr val="bg2">
                          <a:lumMod val="40000"/>
                          <a:lumOff val="6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5000"/>
                        </a:lnSpc>
                        <a:spcBef>
                          <a:spcPct val="20000"/>
                        </a:spcBef>
                        <a:spcAft>
                          <a:spcPct val="0"/>
                        </a:spcAft>
                        <a:buClrTx/>
                        <a:buSzPct val="100000"/>
                        <a:buFontTx/>
                        <a:buNone/>
                        <a:tabLst/>
                      </a:pPr>
                      <a:r>
                        <a:rPr kumimoji="0" lang="en-US" sz="900" b="0" i="0" u="none" strike="noStrike" cap="none" normalizeH="0" baseline="0" dirty="0" smtClean="0">
                          <a:ln>
                            <a:noFill/>
                          </a:ln>
                          <a:solidFill>
                            <a:schemeClr val="tx1"/>
                          </a:solidFill>
                          <a:effectLst/>
                          <a:latin typeface="Gill Sans Std Light" pitchFamily="34" charset="0"/>
                        </a:rPr>
                        <a:t>12</a:t>
                      </a:r>
                    </a:p>
                  </a:txBody>
                  <a:tcPr marT="45706" marB="45706" horzOverflow="overflow">
                    <a:lnL>
                      <a:noFill/>
                    </a:lnL>
                    <a:lnR w="12700" cap="flat" cmpd="sng" algn="ctr">
                      <a:noFill/>
                      <a:prstDash val="solid"/>
                      <a:round/>
                      <a:headEnd type="none" w="med" len="med"/>
                      <a:tailEnd type="none" w="med" len="med"/>
                    </a:lnR>
                    <a:lnT w="3175" cap="flat" cmpd="sng" algn="ctr">
                      <a:solidFill>
                        <a:schemeClr val="bg2">
                          <a:lumMod val="40000"/>
                          <a:lumOff val="60000"/>
                        </a:schemeClr>
                      </a:solidFill>
                      <a:prstDash val="solid"/>
                      <a:round/>
                      <a:headEnd type="none" w="med" len="med"/>
                      <a:tailEnd type="none" w="med" len="med"/>
                    </a:lnT>
                    <a:lnB w="3175" cap="flat" cmpd="sng" algn="ctr">
                      <a:solidFill>
                        <a:schemeClr val="bg2">
                          <a:lumMod val="40000"/>
                          <a:lumOff val="60000"/>
                        </a:schemeClr>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5000"/>
                        </a:lnSpc>
                        <a:spcBef>
                          <a:spcPct val="20000"/>
                        </a:spcBef>
                        <a:spcAft>
                          <a:spcPct val="0"/>
                        </a:spcAft>
                        <a:buClrTx/>
                        <a:buSzPct val="100000"/>
                        <a:buFontTx/>
                        <a:buNone/>
                        <a:tabLst/>
                        <a:defRPr/>
                      </a:pPr>
                      <a:r>
                        <a:rPr kumimoji="0" lang="en-US" sz="900" b="0" i="0" u="none" strike="noStrike" cap="none" normalizeH="0" baseline="0" dirty="0" smtClean="0">
                          <a:ln>
                            <a:noFill/>
                          </a:ln>
                          <a:solidFill>
                            <a:schemeClr val="tx1"/>
                          </a:solidFill>
                          <a:effectLst/>
                          <a:latin typeface="Gill Sans Std Light" pitchFamily="34" charset="0"/>
                        </a:rPr>
                        <a:t>MRP</a:t>
                      </a:r>
                    </a:p>
                  </a:txBody>
                  <a:tcPr marT="45706" marB="45706" horzOverflow="overflow">
                    <a:lnL>
                      <a:noFill/>
                    </a:lnL>
                    <a:lnR w="12700" cap="flat" cmpd="sng" algn="ctr">
                      <a:noFill/>
                      <a:prstDash val="solid"/>
                      <a:round/>
                      <a:headEnd type="none" w="med" len="med"/>
                      <a:tailEnd type="none" w="med" len="med"/>
                    </a:lnR>
                    <a:lnT w="3175" cap="flat" cmpd="sng" algn="ctr">
                      <a:solidFill>
                        <a:schemeClr val="bg2">
                          <a:lumMod val="40000"/>
                          <a:lumOff val="60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5000"/>
                        </a:lnSpc>
                        <a:spcBef>
                          <a:spcPct val="20000"/>
                        </a:spcBef>
                        <a:spcAft>
                          <a:spcPct val="0"/>
                        </a:spcAft>
                        <a:buClrTx/>
                        <a:buSzPct val="100000"/>
                        <a:buFontTx/>
                        <a:buNone/>
                        <a:tabLst/>
                      </a:pPr>
                      <a:r>
                        <a:rPr kumimoji="0" lang="en-US" sz="900" b="0" i="0" u="none" strike="noStrike" cap="none" normalizeH="0" baseline="0" dirty="0" smtClean="0">
                          <a:ln>
                            <a:noFill/>
                          </a:ln>
                          <a:solidFill>
                            <a:schemeClr val="tx1"/>
                          </a:solidFill>
                          <a:effectLst/>
                          <a:latin typeface="Gill Sans Std Light" pitchFamily="34" charset="0"/>
                        </a:rPr>
                        <a:t>2700 INR</a:t>
                      </a:r>
                    </a:p>
                  </a:txBody>
                  <a:tcPr marT="45706" marB="45706" horzOverflow="overflow">
                    <a:lnL>
                      <a:noFill/>
                    </a:lnL>
                    <a:lnR w="12700" cap="flat" cmpd="sng" algn="ctr">
                      <a:noFill/>
                      <a:prstDash val="solid"/>
                      <a:round/>
                      <a:headEnd type="none" w="med" len="med"/>
                      <a:tailEnd type="none" w="med" len="med"/>
                    </a:lnR>
                    <a:lnT w="3175" cap="flat" cmpd="sng" algn="ctr">
                      <a:solidFill>
                        <a:schemeClr val="bg2">
                          <a:lumMod val="40000"/>
                          <a:lumOff val="60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bl>
          </a:graphicData>
        </a:graphic>
      </p:graphicFrame>
      <p:pic>
        <p:nvPicPr>
          <p:cNvPr id="17" name="Picture 16"/>
          <p:cNvPicPr>
            <a:picLocks noChangeAspect="1"/>
          </p:cNvPicPr>
          <p:nvPr/>
        </p:nvPicPr>
        <p:blipFill>
          <a:blip r:embed="rId5"/>
          <a:stretch>
            <a:fillRect/>
          </a:stretch>
        </p:blipFill>
        <p:spPr>
          <a:xfrm>
            <a:off x="5715000" y="4092416"/>
            <a:ext cx="3258116" cy="2629059"/>
          </a:xfrm>
          <a:prstGeom prst="rect">
            <a:avLst/>
          </a:prstGeom>
        </p:spPr>
      </p:pic>
    </p:spTree>
    <p:extLst>
      <p:ext uri="{BB962C8B-B14F-4D97-AF65-F5344CB8AC3E}">
        <p14:creationId xmlns:p14="http://schemas.microsoft.com/office/powerpoint/2010/main" val="5640481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0496" y="214814"/>
            <a:ext cx="5223935" cy="3752961"/>
          </a:xfrm>
          <a:prstGeom prst="rect">
            <a:avLst/>
          </a:prstGeom>
        </p:spPr>
      </p:pic>
      <p:sp>
        <p:nvSpPr>
          <p:cNvPr id="22" name="Text Box 4"/>
          <p:cNvSpPr txBox="1">
            <a:spLocks noChangeArrowheads="1"/>
          </p:cNvSpPr>
          <p:nvPr/>
        </p:nvSpPr>
        <p:spPr bwMode="auto">
          <a:xfrm>
            <a:off x="663575" y="48641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rgbClr val="000000"/>
                </a:solidFill>
                <a:latin typeface="Arial" pitchFamily="34" charset="0"/>
              </a:defRPr>
            </a:lvl1pPr>
            <a:lvl2pPr marL="742950" indent="-285750" eaLnBrk="0" hangingPunct="0">
              <a:defRPr sz="2000" b="1">
                <a:solidFill>
                  <a:srgbClr val="000000"/>
                </a:solidFill>
                <a:latin typeface="Arial" pitchFamily="34" charset="0"/>
              </a:defRPr>
            </a:lvl2pPr>
            <a:lvl3pPr marL="1143000" indent="-228600" eaLnBrk="0" hangingPunct="0">
              <a:defRPr sz="2000" b="1">
                <a:solidFill>
                  <a:srgbClr val="000000"/>
                </a:solidFill>
                <a:latin typeface="Arial" pitchFamily="34" charset="0"/>
              </a:defRPr>
            </a:lvl3pPr>
            <a:lvl4pPr marL="1600200" indent="-228600" eaLnBrk="0" hangingPunct="0">
              <a:defRPr sz="2000" b="1">
                <a:solidFill>
                  <a:srgbClr val="000000"/>
                </a:solidFill>
                <a:latin typeface="Arial" pitchFamily="34" charset="0"/>
              </a:defRPr>
            </a:lvl4pPr>
            <a:lvl5pPr marL="2057400" indent="-228600" eaLnBrk="0" hangingPunct="0">
              <a:defRPr sz="2000" b="1">
                <a:solidFill>
                  <a:srgbClr val="000000"/>
                </a:solidFill>
                <a:latin typeface="Arial" pitchFamily="34" charset="0"/>
              </a:defRPr>
            </a:lvl5pPr>
            <a:lvl6pPr marL="2514600" indent="-228600" eaLnBrk="0" fontAlgn="base" hangingPunct="0">
              <a:spcBef>
                <a:spcPct val="0"/>
              </a:spcBef>
              <a:spcAft>
                <a:spcPct val="0"/>
              </a:spcAft>
              <a:defRPr sz="2000" b="1">
                <a:solidFill>
                  <a:srgbClr val="000000"/>
                </a:solidFill>
                <a:latin typeface="Arial" pitchFamily="34" charset="0"/>
              </a:defRPr>
            </a:lvl6pPr>
            <a:lvl7pPr marL="2971800" indent="-228600" eaLnBrk="0" fontAlgn="base" hangingPunct="0">
              <a:spcBef>
                <a:spcPct val="0"/>
              </a:spcBef>
              <a:spcAft>
                <a:spcPct val="0"/>
              </a:spcAft>
              <a:defRPr sz="2000" b="1">
                <a:solidFill>
                  <a:srgbClr val="000000"/>
                </a:solidFill>
                <a:latin typeface="Arial" pitchFamily="34" charset="0"/>
              </a:defRPr>
            </a:lvl7pPr>
            <a:lvl8pPr marL="3429000" indent="-228600" eaLnBrk="0" fontAlgn="base" hangingPunct="0">
              <a:spcBef>
                <a:spcPct val="0"/>
              </a:spcBef>
              <a:spcAft>
                <a:spcPct val="0"/>
              </a:spcAft>
              <a:defRPr sz="2000" b="1">
                <a:solidFill>
                  <a:srgbClr val="000000"/>
                </a:solidFill>
                <a:latin typeface="Arial" pitchFamily="34" charset="0"/>
              </a:defRPr>
            </a:lvl8pPr>
            <a:lvl9pPr marL="3886200" indent="-228600" eaLnBrk="0" fontAlgn="base" hangingPunct="0">
              <a:spcBef>
                <a:spcPct val="0"/>
              </a:spcBef>
              <a:spcAft>
                <a:spcPct val="0"/>
              </a:spcAft>
              <a:defRPr sz="2000" b="1">
                <a:solidFill>
                  <a:srgbClr val="000000"/>
                </a:solidFill>
                <a:latin typeface="Arial" pitchFamily="34" charset="0"/>
              </a:defRPr>
            </a:lvl9pPr>
          </a:lstStyle>
          <a:p>
            <a:pPr eaLnBrk="1" hangingPunct="1"/>
            <a:endParaRPr lang="en-US" dirty="0"/>
          </a:p>
        </p:txBody>
      </p:sp>
      <p:sp>
        <p:nvSpPr>
          <p:cNvPr id="38" name="Rectangle 37"/>
          <p:cNvSpPr/>
          <p:nvPr/>
        </p:nvSpPr>
        <p:spPr bwMode="auto">
          <a:xfrm>
            <a:off x="5724128" y="463510"/>
            <a:ext cx="3258116" cy="1034740"/>
          </a:xfrm>
          <a:prstGeom prst="rect">
            <a:avLst/>
          </a:prstGeom>
          <a:ln w="952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000000"/>
              </a:solidFill>
              <a:effectLst/>
              <a:latin typeface="Arial" charset="0"/>
            </a:endParaRPr>
          </a:p>
        </p:txBody>
      </p:sp>
      <p:sp>
        <p:nvSpPr>
          <p:cNvPr id="39" name="Rectangle 38"/>
          <p:cNvSpPr/>
          <p:nvPr/>
        </p:nvSpPr>
        <p:spPr bwMode="auto">
          <a:xfrm>
            <a:off x="5724128" y="1516481"/>
            <a:ext cx="3258116" cy="388519"/>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000000"/>
              </a:solidFill>
              <a:effectLst/>
              <a:latin typeface="Arial" charset="0"/>
            </a:endParaRPr>
          </a:p>
        </p:txBody>
      </p:sp>
      <p:sp>
        <p:nvSpPr>
          <p:cNvPr id="45" name="TextBox 44"/>
          <p:cNvSpPr txBox="1"/>
          <p:nvPr/>
        </p:nvSpPr>
        <p:spPr>
          <a:xfrm>
            <a:off x="5724128" y="476046"/>
            <a:ext cx="577402" cy="276999"/>
          </a:xfrm>
          <a:prstGeom prst="rect">
            <a:avLst/>
          </a:prstGeom>
          <a:noFill/>
        </p:spPr>
        <p:txBody>
          <a:bodyPr wrap="none" rtlCol="0">
            <a:spAutoFit/>
          </a:bodyPr>
          <a:lstStyle/>
          <a:p>
            <a:r>
              <a:rPr lang="en-US" sz="1200" dirty="0" smtClean="0">
                <a:latin typeface="Gill Sans Std" pitchFamily="34" charset="0"/>
              </a:rPr>
              <a:t>Philips</a:t>
            </a:r>
            <a:endParaRPr lang="en-US" sz="1200" dirty="0">
              <a:latin typeface="Gill Sans Std" pitchFamily="34" charset="0"/>
            </a:endParaRPr>
          </a:p>
        </p:txBody>
      </p:sp>
      <p:sp>
        <p:nvSpPr>
          <p:cNvPr id="3" name="TextBox 2"/>
          <p:cNvSpPr txBox="1"/>
          <p:nvPr/>
        </p:nvSpPr>
        <p:spPr>
          <a:xfrm>
            <a:off x="5724128" y="1504890"/>
            <a:ext cx="1950214" cy="369332"/>
          </a:xfrm>
          <a:prstGeom prst="rect">
            <a:avLst/>
          </a:prstGeom>
          <a:noFill/>
        </p:spPr>
        <p:txBody>
          <a:bodyPr wrap="square" rtlCol="0">
            <a:spAutoFit/>
          </a:bodyPr>
          <a:lstStyle/>
          <a:p>
            <a:r>
              <a:rPr lang="en-US" i="1" dirty="0" smtClean="0">
                <a:solidFill>
                  <a:schemeClr val="bg1"/>
                </a:solidFill>
                <a:latin typeface="Gill Sans Std" pitchFamily="34" charset="0"/>
              </a:rPr>
              <a:t>Essential</a:t>
            </a:r>
            <a:endParaRPr lang="en-US" i="1" dirty="0">
              <a:solidFill>
                <a:schemeClr val="bg1"/>
              </a:solidFill>
              <a:latin typeface="Gill Sans Std" pitchFamily="34" charset="0"/>
            </a:endParaRPr>
          </a:p>
        </p:txBody>
      </p:sp>
      <p:sp>
        <p:nvSpPr>
          <p:cNvPr id="4" name="Slide Number Placeholder 3"/>
          <p:cNvSpPr>
            <a:spLocks noGrp="1"/>
          </p:cNvSpPr>
          <p:nvPr>
            <p:ph type="sldNum" sz="quarter" idx="10"/>
          </p:nvPr>
        </p:nvSpPr>
        <p:spPr/>
        <p:txBody>
          <a:bodyPr/>
          <a:lstStyle/>
          <a:p>
            <a:pPr>
              <a:defRPr/>
            </a:pPr>
            <a:fld id="{D9DCC989-5D3B-4B1F-966E-35D9FDD4D7BF}" type="slidenum">
              <a:rPr lang="en-US" smtClean="0"/>
              <a:pPr>
                <a:defRPr/>
              </a:pPr>
              <a:t>5</a:t>
            </a:fld>
            <a:endParaRPr lang="en-US" dirty="0"/>
          </a:p>
        </p:txBody>
      </p:sp>
      <p:sp>
        <p:nvSpPr>
          <p:cNvPr id="15" name="TextBox 14"/>
          <p:cNvSpPr txBox="1"/>
          <p:nvPr/>
        </p:nvSpPr>
        <p:spPr>
          <a:xfrm>
            <a:off x="223074" y="381000"/>
            <a:ext cx="1358064" cy="369332"/>
          </a:xfrm>
          <a:prstGeom prst="rect">
            <a:avLst/>
          </a:prstGeom>
          <a:noFill/>
        </p:spPr>
        <p:txBody>
          <a:bodyPr wrap="none" rtlCol="0">
            <a:spAutoFit/>
          </a:bodyPr>
          <a:lstStyle/>
          <a:p>
            <a:r>
              <a:rPr lang="en-US" dirty="0" smtClean="0">
                <a:solidFill>
                  <a:schemeClr val="accent1">
                    <a:lumMod val="75000"/>
                  </a:schemeClr>
                </a:solidFill>
                <a:latin typeface="Gill Sans Std" pitchFamily="34" charset="0"/>
              </a:rPr>
              <a:t>COB+ 18W</a:t>
            </a:r>
            <a:endParaRPr lang="en-US" dirty="0">
              <a:solidFill>
                <a:schemeClr val="accent1">
                  <a:lumMod val="75000"/>
                </a:schemeClr>
              </a:solidFill>
              <a:latin typeface="Gill Sans Std" pitchFamily="34" charset="0"/>
            </a:endParaRPr>
          </a:p>
        </p:txBody>
      </p:sp>
      <p:sp>
        <p:nvSpPr>
          <p:cNvPr id="19" name="TextBox 18"/>
          <p:cNvSpPr txBox="1"/>
          <p:nvPr/>
        </p:nvSpPr>
        <p:spPr>
          <a:xfrm>
            <a:off x="5724128" y="950356"/>
            <a:ext cx="1638186" cy="461665"/>
          </a:xfrm>
          <a:prstGeom prst="rect">
            <a:avLst/>
          </a:prstGeom>
          <a:noFill/>
        </p:spPr>
        <p:txBody>
          <a:bodyPr wrap="square" rtlCol="0">
            <a:spAutoFit/>
          </a:bodyPr>
          <a:lstStyle/>
          <a:p>
            <a:pPr>
              <a:defRPr/>
            </a:pPr>
            <a:r>
              <a:rPr lang="en-US" sz="1200" dirty="0">
                <a:solidFill>
                  <a:schemeClr val="bg2">
                    <a:lumMod val="75000"/>
                  </a:schemeClr>
                </a:solidFill>
                <a:latin typeface="Arial" charset="0"/>
              </a:rPr>
              <a:t>5</a:t>
            </a:r>
            <a:r>
              <a:rPr lang="en-US" sz="1200" dirty="0" smtClean="0">
                <a:solidFill>
                  <a:schemeClr val="bg2">
                    <a:lumMod val="75000"/>
                  </a:schemeClr>
                </a:solidFill>
                <a:latin typeface="Arial" charset="0"/>
              </a:rPr>
              <a:t>000K</a:t>
            </a:r>
            <a:r>
              <a:rPr lang="en-US" sz="1200" dirty="0">
                <a:solidFill>
                  <a:schemeClr val="bg2">
                    <a:lumMod val="75000"/>
                  </a:schemeClr>
                </a:solidFill>
                <a:latin typeface="Arial" charset="0"/>
              </a:rPr>
              <a:t>: </a:t>
            </a:r>
            <a:r>
              <a:rPr lang="en-US" sz="1200" dirty="0" smtClean="0">
                <a:solidFill>
                  <a:schemeClr val="bg2">
                    <a:lumMod val="75000"/>
                  </a:schemeClr>
                </a:solidFill>
                <a:latin typeface="Arial" charset="0"/>
              </a:rPr>
              <a:t>59155/31/85</a:t>
            </a:r>
            <a:endParaRPr lang="en-US" sz="1200" dirty="0">
              <a:solidFill>
                <a:schemeClr val="bg2">
                  <a:lumMod val="75000"/>
                </a:schemeClr>
              </a:solidFill>
              <a:latin typeface="Arial" charset="0"/>
            </a:endParaRPr>
          </a:p>
          <a:p>
            <a:pPr>
              <a:defRPr/>
            </a:pPr>
            <a:r>
              <a:rPr lang="en-US" sz="1200" dirty="0">
                <a:solidFill>
                  <a:schemeClr val="bg2">
                    <a:lumMod val="75000"/>
                  </a:schemeClr>
                </a:solidFill>
                <a:latin typeface="Arial" charset="0"/>
              </a:rPr>
              <a:t>3000K: </a:t>
            </a:r>
            <a:r>
              <a:rPr lang="en-US" sz="1200" dirty="0" smtClean="0">
                <a:solidFill>
                  <a:schemeClr val="bg2">
                    <a:lumMod val="75000"/>
                  </a:schemeClr>
                </a:solidFill>
                <a:latin typeface="Arial" charset="0"/>
              </a:rPr>
              <a:t>59155/31/83</a:t>
            </a:r>
            <a:endParaRPr lang="en-US" sz="1200" dirty="0">
              <a:solidFill>
                <a:schemeClr val="bg2">
                  <a:lumMod val="75000"/>
                </a:schemeClr>
              </a:solidFill>
              <a:latin typeface="Arial" charset="0"/>
            </a:endParaRPr>
          </a:p>
        </p:txBody>
      </p:sp>
      <p:sp>
        <p:nvSpPr>
          <p:cNvPr id="21" name="TextBox 20"/>
          <p:cNvSpPr txBox="1"/>
          <p:nvPr/>
        </p:nvSpPr>
        <p:spPr>
          <a:xfrm>
            <a:off x="5724128" y="655126"/>
            <a:ext cx="1768433" cy="276999"/>
          </a:xfrm>
          <a:prstGeom prst="rect">
            <a:avLst/>
          </a:prstGeom>
          <a:noFill/>
        </p:spPr>
        <p:txBody>
          <a:bodyPr wrap="none" rtlCol="0">
            <a:spAutoFit/>
          </a:bodyPr>
          <a:lstStyle/>
          <a:p>
            <a:r>
              <a:rPr lang="en-US" sz="1200" b="1" noProof="1" smtClean="0">
                <a:latin typeface="Gill Sans Std" pitchFamily="34" charset="0"/>
              </a:rPr>
              <a:t>LED COB 18W Round</a:t>
            </a:r>
            <a:endParaRPr lang="en-US" sz="1200" b="1" noProof="1" smtClean="0">
              <a:solidFill>
                <a:schemeClr val="tx1"/>
              </a:solidFill>
              <a:latin typeface="Gill Sans Std" pitchFamily="34" charset="0"/>
              <a:cs typeface="Times New Roman" pitchFamily="18" charset="0"/>
            </a:endParaRPr>
          </a:p>
        </p:txBody>
      </p:sp>
      <p:graphicFrame>
        <p:nvGraphicFramePr>
          <p:cNvPr id="23" name="Group 109"/>
          <p:cNvGraphicFramePr>
            <a:graphicFrameLocks noGrp="1"/>
          </p:cNvGraphicFramePr>
          <p:nvPr>
            <p:custDataLst>
              <p:tags r:id="rId1"/>
            </p:custDataLst>
            <p:extLst>
              <p:ext uri="{D42A27DB-BD31-4B8C-83A1-F6EECF244321}">
                <p14:modId xmlns:p14="http://schemas.microsoft.com/office/powerpoint/2010/main" val="2336434778"/>
              </p:ext>
            </p:extLst>
          </p:nvPr>
        </p:nvGraphicFramePr>
        <p:xfrm>
          <a:off x="150496" y="4343400"/>
          <a:ext cx="6021704" cy="2306322"/>
        </p:xfrm>
        <a:graphic>
          <a:graphicData uri="http://schemas.openxmlformats.org/drawingml/2006/table">
            <a:tbl>
              <a:tblPr/>
              <a:tblGrid>
                <a:gridCol w="2016473"/>
                <a:gridCol w="4005231"/>
              </a:tblGrid>
              <a:tr h="179424">
                <a:tc>
                  <a:txBody>
                    <a:bodyPr/>
                    <a:lstStyle/>
                    <a:p>
                      <a:pPr marL="0" marR="0" lvl="0" indent="0" algn="l" defTabSz="914400" rtl="0" eaLnBrk="1" fontAlgn="base" latinLnBrk="0" hangingPunct="1">
                        <a:lnSpc>
                          <a:spcPct val="105000"/>
                        </a:lnSpc>
                        <a:spcBef>
                          <a:spcPct val="20000"/>
                        </a:spcBef>
                        <a:spcAft>
                          <a:spcPct val="0"/>
                        </a:spcAft>
                        <a:buClrTx/>
                        <a:buSzPct val="100000"/>
                        <a:buFontTx/>
                        <a:buNone/>
                        <a:tabLst/>
                      </a:pPr>
                      <a:r>
                        <a:rPr kumimoji="0" lang="en-US" sz="1000" b="1" i="0" u="none" strike="noStrike" cap="none" normalizeH="0" baseline="0" dirty="0" smtClean="0">
                          <a:ln>
                            <a:noFill/>
                          </a:ln>
                          <a:solidFill>
                            <a:schemeClr val="tx1"/>
                          </a:solidFill>
                          <a:effectLst/>
                          <a:latin typeface="Gill Sans Std" pitchFamily="34" charset="0"/>
                        </a:rPr>
                        <a:t>General Specs </a:t>
                      </a:r>
                    </a:p>
                  </a:txBody>
                  <a:tcPr marT="45706" marB="45706" horzOverflow="overflow">
                    <a:lnL>
                      <a:noFill/>
                    </a:lnL>
                    <a:lnR w="12700" cap="flat" cmpd="sng" algn="ctr">
                      <a:no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5000"/>
                        </a:lnSpc>
                        <a:spcBef>
                          <a:spcPct val="20000"/>
                        </a:spcBef>
                        <a:spcAft>
                          <a:spcPct val="0"/>
                        </a:spcAft>
                        <a:buClrTx/>
                        <a:buSzPct val="100000"/>
                        <a:buFontTx/>
                        <a:buNone/>
                        <a:tabLst/>
                      </a:pPr>
                      <a:endParaRPr kumimoji="0" lang="en-US" sz="1000" b="0" i="0" u="none" strike="noStrike" cap="none" normalizeH="0" baseline="0" dirty="0" smtClean="0">
                        <a:ln>
                          <a:noFill/>
                        </a:ln>
                        <a:solidFill>
                          <a:schemeClr val="tx1"/>
                        </a:solidFill>
                        <a:effectLst/>
                        <a:latin typeface="Gill Sans Std Light" pitchFamily="34" charset="0"/>
                      </a:endParaRPr>
                    </a:p>
                  </a:txBody>
                  <a:tcPr marT="45706" marB="4570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noFill/>
                  </a:tcPr>
                </a:tc>
              </a:tr>
              <a:tr h="118924">
                <a:tc>
                  <a:txBody>
                    <a:bodyPr/>
                    <a:lstStyle/>
                    <a:p>
                      <a:pPr marL="0" marR="0" lvl="0" indent="0" algn="l" defTabSz="914400" rtl="0" eaLnBrk="1" fontAlgn="base" latinLnBrk="0" hangingPunct="1">
                        <a:lnSpc>
                          <a:spcPct val="105000"/>
                        </a:lnSpc>
                        <a:spcBef>
                          <a:spcPct val="20000"/>
                        </a:spcBef>
                        <a:spcAft>
                          <a:spcPct val="0"/>
                        </a:spcAft>
                        <a:buClrTx/>
                        <a:buSzPct val="100000"/>
                        <a:buFontTx/>
                        <a:buNone/>
                        <a:tabLst/>
                      </a:pPr>
                      <a:r>
                        <a:rPr kumimoji="0" lang="en-US" sz="900" b="0" i="0" u="none" strike="noStrike" cap="none" normalizeH="0" baseline="0" dirty="0" smtClean="0">
                          <a:ln>
                            <a:noFill/>
                          </a:ln>
                          <a:solidFill>
                            <a:schemeClr val="tx1"/>
                          </a:solidFill>
                          <a:effectLst/>
                          <a:latin typeface="Gill Sans Std Light" pitchFamily="34" charset="0"/>
                        </a:rPr>
                        <a:t>Application </a:t>
                      </a:r>
                    </a:p>
                  </a:txBody>
                  <a:tcPr marT="45706" marB="45706" horzOverflow="overflow">
                    <a:lnL>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bg2">
                          <a:lumMod val="40000"/>
                          <a:lumOff val="6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5000"/>
                        </a:lnSpc>
                        <a:spcBef>
                          <a:spcPct val="20000"/>
                        </a:spcBef>
                        <a:spcAft>
                          <a:spcPct val="0"/>
                        </a:spcAft>
                        <a:buClrTx/>
                        <a:buSzPct val="100000"/>
                        <a:buFontTx/>
                        <a:buNone/>
                        <a:tabLst/>
                      </a:pPr>
                      <a:r>
                        <a:rPr kumimoji="0" lang="en-US" sz="900" b="0" i="0" u="none" strike="noStrike" cap="none" normalizeH="0" baseline="0" dirty="0" smtClean="0">
                          <a:ln>
                            <a:noFill/>
                          </a:ln>
                          <a:solidFill>
                            <a:schemeClr val="tx1"/>
                          </a:solidFill>
                          <a:effectLst/>
                          <a:latin typeface="Gill Sans Std Light" pitchFamily="34" charset="0"/>
                        </a:rPr>
                        <a:t>Downlighter</a:t>
                      </a:r>
                    </a:p>
                  </a:txBody>
                  <a:tcPr marT="45706" marB="4570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bg2">
                          <a:lumMod val="40000"/>
                          <a:lumOff val="60000"/>
                        </a:schemeClr>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5000"/>
                        </a:lnSpc>
                        <a:spcBef>
                          <a:spcPct val="20000"/>
                        </a:spcBef>
                        <a:spcAft>
                          <a:spcPct val="0"/>
                        </a:spcAft>
                        <a:buClrTx/>
                        <a:buSzPct val="100000"/>
                        <a:buFontTx/>
                        <a:buNone/>
                        <a:tabLst/>
                      </a:pPr>
                      <a:r>
                        <a:rPr kumimoji="0" lang="en-US" sz="900" b="0" i="0" u="none" strike="noStrike" cap="none" normalizeH="0" baseline="0" dirty="0" smtClean="0">
                          <a:ln>
                            <a:noFill/>
                          </a:ln>
                          <a:solidFill>
                            <a:schemeClr val="tx1"/>
                          </a:solidFill>
                          <a:effectLst/>
                          <a:latin typeface="Gill Sans Std Light" pitchFamily="34" charset="0"/>
                        </a:rPr>
                        <a:t>Color &amp; Material</a:t>
                      </a:r>
                    </a:p>
                  </a:txBody>
                  <a:tcPr marT="45706" marB="45706" horzOverflow="overflow">
                    <a:lnL>
                      <a:noFill/>
                    </a:lnL>
                    <a:lnR w="12700" cap="flat" cmpd="sng" algn="ctr">
                      <a:noFill/>
                      <a:prstDash val="solid"/>
                      <a:round/>
                      <a:headEnd type="none" w="med" len="med"/>
                      <a:tailEnd type="none" w="med" len="med"/>
                    </a:lnR>
                    <a:lnT w="3175" cap="flat" cmpd="sng" algn="ctr">
                      <a:solidFill>
                        <a:schemeClr val="bg2">
                          <a:lumMod val="40000"/>
                          <a:lumOff val="60000"/>
                        </a:schemeClr>
                      </a:solidFill>
                      <a:prstDash val="solid"/>
                      <a:round/>
                      <a:headEnd type="none" w="med" len="med"/>
                      <a:tailEnd type="none" w="med" len="med"/>
                    </a:lnT>
                    <a:lnB w="3175" cap="flat" cmpd="sng" algn="ctr">
                      <a:solidFill>
                        <a:schemeClr val="bg2">
                          <a:lumMod val="40000"/>
                          <a:lumOff val="6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5000"/>
                        </a:lnSpc>
                        <a:spcBef>
                          <a:spcPct val="20000"/>
                        </a:spcBef>
                        <a:spcAft>
                          <a:spcPct val="0"/>
                        </a:spcAft>
                        <a:buClrTx/>
                        <a:buSzPct val="100000"/>
                        <a:buFontTx/>
                        <a:buNone/>
                        <a:tabLst/>
                      </a:pPr>
                      <a:r>
                        <a:rPr kumimoji="0" lang="en-US" sz="900" b="0" i="0" u="none" strike="noStrike" cap="none" normalizeH="0" baseline="0" dirty="0" smtClean="0">
                          <a:ln>
                            <a:noFill/>
                          </a:ln>
                          <a:solidFill>
                            <a:schemeClr val="tx1"/>
                          </a:solidFill>
                          <a:effectLst/>
                          <a:latin typeface="Gill Sans Std Light" pitchFamily="34" charset="0"/>
                        </a:rPr>
                        <a:t>White &amp; Aluminum</a:t>
                      </a:r>
                    </a:p>
                  </a:txBody>
                  <a:tcPr marT="45706" marB="4570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2">
                          <a:lumMod val="40000"/>
                          <a:lumOff val="60000"/>
                        </a:schemeClr>
                      </a:solidFill>
                      <a:prstDash val="solid"/>
                      <a:round/>
                      <a:headEnd type="none" w="med" len="med"/>
                      <a:tailEnd type="none" w="med" len="med"/>
                    </a:lnT>
                    <a:lnB w="3175" cap="flat" cmpd="sng" algn="ctr">
                      <a:solidFill>
                        <a:schemeClr val="bg2">
                          <a:lumMod val="40000"/>
                          <a:lumOff val="60000"/>
                        </a:schemeClr>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5000"/>
                        </a:lnSpc>
                        <a:spcBef>
                          <a:spcPct val="20000"/>
                        </a:spcBef>
                        <a:spcAft>
                          <a:spcPct val="0"/>
                        </a:spcAft>
                        <a:buClrTx/>
                        <a:buSzPct val="100000"/>
                        <a:buFontTx/>
                        <a:buNone/>
                        <a:tabLst/>
                      </a:pPr>
                      <a:r>
                        <a:rPr kumimoji="0" lang="en-US" sz="900" b="0" i="0" u="none" strike="noStrike" cap="none" normalizeH="0" baseline="0" dirty="0" smtClean="0">
                          <a:ln>
                            <a:noFill/>
                          </a:ln>
                          <a:solidFill>
                            <a:schemeClr val="tx1"/>
                          </a:solidFill>
                          <a:effectLst/>
                          <a:latin typeface="Gill Sans Std Light" pitchFamily="34" charset="0"/>
                        </a:rPr>
                        <a:t>Lamp base &amp; wattage</a:t>
                      </a:r>
                    </a:p>
                    <a:p>
                      <a:pPr marL="0" marR="0" lvl="0" indent="0" algn="l" defTabSz="914400" rtl="0" eaLnBrk="1" fontAlgn="base" latinLnBrk="0" hangingPunct="1">
                        <a:lnSpc>
                          <a:spcPct val="105000"/>
                        </a:lnSpc>
                        <a:spcBef>
                          <a:spcPct val="20000"/>
                        </a:spcBef>
                        <a:spcAft>
                          <a:spcPct val="0"/>
                        </a:spcAft>
                        <a:buClrTx/>
                        <a:buSzPct val="100000"/>
                        <a:buFontTx/>
                        <a:buNone/>
                        <a:tabLst/>
                      </a:pPr>
                      <a:r>
                        <a:rPr kumimoji="0" lang="en-US" sz="900" b="0" i="0" u="none" strike="noStrike" cap="none" normalizeH="0" baseline="0" dirty="0" smtClean="0">
                          <a:ln>
                            <a:noFill/>
                          </a:ln>
                          <a:solidFill>
                            <a:schemeClr val="tx1"/>
                          </a:solidFill>
                          <a:effectLst/>
                          <a:latin typeface="Gill Sans Std Light" pitchFamily="34" charset="0"/>
                        </a:rPr>
                        <a:t>(Color Temperature)</a:t>
                      </a:r>
                    </a:p>
                  </a:txBody>
                  <a:tcPr marT="45706" marB="45706" horzOverflow="overflow">
                    <a:lnL>
                      <a:noFill/>
                    </a:lnL>
                    <a:lnR w="12700" cap="flat" cmpd="sng" algn="ctr">
                      <a:noFill/>
                      <a:prstDash val="solid"/>
                      <a:round/>
                      <a:headEnd type="none" w="med" len="med"/>
                      <a:tailEnd type="none" w="med" len="med"/>
                    </a:lnR>
                    <a:lnT w="3175" cap="flat" cmpd="sng" algn="ctr">
                      <a:solidFill>
                        <a:schemeClr val="bg2">
                          <a:lumMod val="40000"/>
                          <a:lumOff val="60000"/>
                        </a:schemeClr>
                      </a:solidFill>
                      <a:prstDash val="solid"/>
                      <a:round/>
                      <a:headEnd type="none" w="med" len="med"/>
                      <a:tailEnd type="none" w="med" len="med"/>
                    </a:lnT>
                    <a:lnB w="3175" cap="flat" cmpd="sng" algn="ctr">
                      <a:solidFill>
                        <a:schemeClr val="bg2">
                          <a:lumMod val="40000"/>
                          <a:lumOff val="6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5000"/>
                        </a:lnSpc>
                        <a:spcBef>
                          <a:spcPct val="20000"/>
                        </a:spcBef>
                        <a:spcAft>
                          <a:spcPct val="0"/>
                        </a:spcAft>
                        <a:buClrTx/>
                        <a:buSzPct val="100000"/>
                        <a:buFontTx/>
                        <a:buNone/>
                        <a:tabLst/>
                      </a:pPr>
                      <a:r>
                        <a:rPr kumimoji="0" lang="en-US" sz="900" b="0" i="0" u="none" strike="noStrike" cap="none" normalizeH="0" baseline="0" dirty="0" smtClean="0">
                          <a:ln>
                            <a:noFill/>
                          </a:ln>
                          <a:solidFill>
                            <a:schemeClr val="tx1"/>
                          </a:solidFill>
                          <a:effectLst/>
                          <a:latin typeface="Gill Sans Std Light" pitchFamily="34" charset="0"/>
                        </a:rPr>
                        <a:t>LED 18W, 240V 50Hz</a:t>
                      </a:r>
                    </a:p>
                    <a:p>
                      <a:pPr marL="0" marR="0" lvl="0" indent="0" algn="l" defTabSz="914400" rtl="0" eaLnBrk="1" fontAlgn="base" latinLnBrk="0" hangingPunct="1">
                        <a:lnSpc>
                          <a:spcPct val="105000"/>
                        </a:lnSpc>
                        <a:spcBef>
                          <a:spcPct val="20000"/>
                        </a:spcBef>
                        <a:spcAft>
                          <a:spcPct val="0"/>
                        </a:spcAft>
                        <a:buClrTx/>
                        <a:buSzPct val="100000"/>
                        <a:buFontTx/>
                        <a:buNone/>
                        <a:tabLst/>
                      </a:pPr>
                      <a:r>
                        <a:rPr kumimoji="0" lang="en-US" sz="900" b="0" i="0" u="none" strike="noStrike" cap="none" normalizeH="0" baseline="0" dirty="0" smtClean="0">
                          <a:ln>
                            <a:noFill/>
                          </a:ln>
                          <a:solidFill>
                            <a:schemeClr val="tx1"/>
                          </a:solidFill>
                          <a:effectLst/>
                          <a:latin typeface="Gill Sans Std Light" pitchFamily="34" charset="0"/>
                        </a:rPr>
                        <a:t>3000K,5000k</a:t>
                      </a:r>
                    </a:p>
                  </a:txBody>
                  <a:tcPr marT="45706" marB="4570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2">
                          <a:lumMod val="40000"/>
                          <a:lumOff val="60000"/>
                        </a:schemeClr>
                      </a:solidFill>
                      <a:prstDash val="solid"/>
                      <a:round/>
                      <a:headEnd type="none" w="med" len="med"/>
                      <a:tailEnd type="none" w="med" len="med"/>
                    </a:lnT>
                    <a:lnB w="3175" cap="flat" cmpd="sng" algn="ctr">
                      <a:solidFill>
                        <a:schemeClr val="bg2">
                          <a:lumMod val="40000"/>
                          <a:lumOff val="60000"/>
                        </a:schemeClr>
                      </a:solidFill>
                      <a:prstDash val="solid"/>
                      <a:round/>
                      <a:headEnd type="none" w="med" len="med"/>
                      <a:tailEnd type="none" w="med" len="med"/>
                    </a:lnB>
                    <a:lnTlToBr>
                      <a:noFill/>
                    </a:lnTlToBr>
                    <a:lnBlToTr>
                      <a:noFill/>
                    </a:lnBlToTr>
                    <a:noFill/>
                  </a:tcPr>
                </a:tc>
              </a:tr>
              <a:tr h="147567">
                <a:tc>
                  <a:txBody>
                    <a:bodyPr/>
                    <a:lstStyle/>
                    <a:p>
                      <a:pPr marL="0" marR="0" lvl="0" indent="0" algn="l" defTabSz="914400" rtl="0" eaLnBrk="1" fontAlgn="base" latinLnBrk="0" hangingPunct="1">
                        <a:lnSpc>
                          <a:spcPct val="105000"/>
                        </a:lnSpc>
                        <a:spcBef>
                          <a:spcPct val="20000"/>
                        </a:spcBef>
                        <a:spcAft>
                          <a:spcPct val="0"/>
                        </a:spcAft>
                        <a:buClrTx/>
                        <a:buSzPct val="100000"/>
                        <a:buFontTx/>
                        <a:buNone/>
                        <a:tabLst/>
                      </a:pPr>
                      <a:r>
                        <a:rPr kumimoji="0" lang="en-US" sz="900" b="0" i="0" u="none" strike="noStrike" cap="none" normalizeH="0" baseline="0" dirty="0" smtClean="0">
                          <a:ln>
                            <a:noFill/>
                          </a:ln>
                          <a:solidFill>
                            <a:schemeClr val="tx1"/>
                          </a:solidFill>
                          <a:effectLst/>
                          <a:latin typeface="Gill Sans Std Light" pitchFamily="34" charset="0"/>
                        </a:rPr>
                        <a:t>Dimensions (L X W X H)mm </a:t>
                      </a:r>
                    </a:p>
                  </a:txBody>
                  <a:tcPr marT="45706" marB="45706" horzOverflow="overflow">
                    <a:lnL>
                      <a:noFill/>
                    </a:lnL>
                    <a:lnR w="12700" cap="flat" cmpd="sng" algn="ctr">
                      <a:noFill/>
                      <a:prstDash val="solid"/>
                      <a:round/>
                      <a:headEnd type="none" w="med" len="med"/>
                      <a:tailEnd type="none" w="med" len="med"/>
                    </a:lnR>
                    <a:lnT w="3175" cap="flat" cmpd="sng" algn="ctr">
                      <a:solidFill>
                        <a:schemeClr val="bg2">
                          <a:lumMod val="40000"/>
                          <a:lumOff val="60000"/>
                        </a:schemeClr>
                      </a:solidFill>
                      <a:prstDash val="solid"/>
                      <a:round/>
                      <a:headEnd type="none" w="med" len="med"/>
                      <a:tailEnd type="none" w="med" len="med"/>
                    </a:lnT>
                    <a:lnB w="3175" cap="flat" cmpd="sng" algn="ctr">
                      <a:solidFill>
                        <a:schemeClr val="bg2">
                          <a:lumMod val="40000"/>
                          <a:lumOff val="6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900" b="0" i="0" u="none" strike="noStrike" kern="1200" cap="none" normalizeH="0" baseline="0" dirty="0" smtClean="0">
                          <a:ln>
                            <a:noFill/>
                          </a:ln>
                          <a:solidFill>
                            <a:schemeClr val="tx1"/>
                          </a:solidFill>
                          <a:effectLst/>
                          <a:latin typeface="Arial" pitchFamily="34" charset="0"/>
                          <a:ea typeface="+mn-ea"/>
                          <a:cs typeface="Arabic Transparent" pitchFamily="2" charset="-78"/>
                        </a:rPr>
                        <a:t>120 mm (W) x 65 mm (H)</a:t>
                      </a:r>
                      <a:endParaRPr kumimoji="0" lang="en-US" altLang="zh-CN" sz="900" b="0" i="0" u="none" strike="noStrike" kern="1200" cap="none" normalizeH="0" baseline="0" dirty="0" smtClean="0">
                        <a:ln>
                          <a:noFill/>
                        </a:ln>
                        <a:solidFill>
                          <a:schemeClr val="tx1"/>
                        </a:solidFill>
                        <a:effectLst/>
                        <a:latin typeface="Arial" pitchFamily="34" charset="0"/>
                        <a:ea typeface="宋体" pitchFamily="2" charset="-122"/>
                        <a:cs typeface="Arabic Transparent" pitchFamily="2" charset="-78"/>
                      </a:endParaRPr>
                    </a:p>
                  </a:txBody>
                  <a:tcPr marT="45706" marB="4570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2">
                          <a:lumMod val="40000"/>
                          <a:lumOff val="60000"/>
                        </a:schemeClr>
                      </a:solidFill>
                      <a:prstDash val="solid"/>
                      <a:round/>
                      <a:headEnd type="none" w="med" len="med"/>
                      <a:tailEnd type="none" w="med" len="med"/>
                    </a:lnT>
                    <a:lnB w="3175" cap="flat" cmpd="sng" algn="ctr">
                      <a:solidFill>
                        <a:schemeClr val="bg2">
                          <a:lumMod val="40000"/>
                          <a:lumOff val="60000"/>
                        </a:schemeClr>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5000"/>
                        </a:lnSpc>
                        <a:spcBef>
                          <a:spcPct val="20000"/>
                        </a:spcBef>
                        <a:spcAft>
                          <a:spcPct val="0"/>
                        </a:spcAft>
                        <a:buClrTx/>
                        <a:buSzPct val="100000"/>
                        <a:buFontTx/>
                        <a:buNone/>
                        <a:tabLst/>
                      </a:pPr>
                      <a:r>
                        <a:rPr kumimoji="0" lang="en-US" sz="900" b="0" i="0" u="none" strike="noStrike" cap="none" normalizeH="0" baseline="0" dirty="0" smtClean="0">
                          <a:ln>
                            <a:noFill/>
                          </a:ln>
                          <a:solidFill>
                            <a:schemeClr val="tx1"/>
                          </a:solidFill>
                          <a:effectLst/>
                          <a:latin typeface="Gill Sans Std Light" pitchFamily="34" charset="0"/>
                        </a:rPr>
                        <a:t>Cut out</a:t>
                      </a:r>
                    </a:p>
                  </a:txBody>
                  <a:tcPr marT="45706" marB="45706" horzOverflow="overflow">
                    <a:lnL>
                      <a:noFill/>
                    </a:lnL>
                    <a:lnR w="12700" cap="flat" cmpd="sng" algn="ctr">
                      <a:noFill/>
                      <a:prstDash val="solid"/>
                      <a:round/>
                      <a:headEnd type="none" w="med" len="med"/>
                      <a:tailEnd type="none" w="med" len="med"/>
                    </a:lnR>
                    <a:lnT w="3175" cap="flat" cmpd="sng" algn="ctr">
                      <a:solidFill>
                        <a:schemeClr val="bg2">
                          <a:lumMod val="40000"/>
                          <a:lumOff val="60000"/>
                        </a:schemeClr>
                      </a:solidFill>
                      <a:prstDash val="solid"/>
                      <a:round/>
                      <a:headEnd type="none" w="med" len="med"/>
                      <a:tailEnd type="none" w="med" len="med"/>
                    </a:lnT>
                    <a:lnB w="3175" cap="flat" cmpd="sng" algn="ctr">
                      <a:solidFill>
                        <a:schemeClr val="bg2">
                          <a:lumMod val="40000"/>
                          <a:lumOff val="6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5000"/>
                        </a:lnSpc>
                        <a:spcBef>
                          <a:spcPct val="20000"/>
                        </a:spcBef>
                        <a:spcAft>
                          <a:spcPct val="0"/>
                        </a:spcAft>
                        <a:buClrTx/>
                        <a:buSzPct val="100000"/>
                        <a:buFontTx/>
                        <a:buNone/>
                        <a:tabLst/>
                      </a:pPr>
                      <a:r>
                        <a:rPr kumimoji="0" lang="en-US" sz="900" b="0" i="0" u="none" strike="noStrike" cap="none" normalizeH="0" baseline="0" dirty="0" smtClean="0">
                          <a:ln>
                            <a:noFill/>
                          </a:ln>
                          <a:solidFill>
                            <a:schemeClr val="tx1"/>
                          </a:solidFill>
                          <a:effectLst/>
                          <a:latin typeface="Gill Sans Std Light" pitchFamily="34" charset="0"/>
                        </a:rPr>
                        <a:t>95 mm</a:t>
                      </a:r>
                    </a:p>
                  </a:txBody>
                  <a:tcPr marT="45706" marB="4570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2">
                          <a:lumMod val="40000"/>
                          <a:lumOff val="60000"/>
                        </a:schemeClr>
                      </a:solidFill>
                      <a:prstDash val="solid"/>
                      <a:round/>
                      <a:headEnd type="none" w="med" len="med"/>
                      <a:tailEnd type="none" w="med" len="med"/>
                    </a:lnT>
                    <a:lnB w="3175" cap="flat" cmpd="sng" algn="ctr">
                      <a:solidFill>
                        <a:schemeClr val="bg2">
                          <a:lumMod val="40000"/>
                          <a:lumOff val="60000"/>
                        </a:schemeClr>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5000"/>
                        </a:lnSpc>
                        <a:spcBef>
                          <a:spcPct val="20000"/>
                        </a:spcBef>
                        <a:spcAft>
                          <a:spcPct val="0"/>
                        </a:spcAft>
                        <a:buClrTx/>
                        <a:buSzPct val="100000"/>
                        <a:buFontTx/>
                        <a:buNone/>
                        <a:tabLst/>
                        <a:defRPr/>
                      </a:pPr>
                      <a:r>
                        <a:rPr kumimoji="0" lang="en-US" sz="900" b="0" i="0" u="none" strike="noStrike" cap="none" normalizeH="0" baseline="0" dirty="0" smtClean="0">
                          <a:ln>
                            <a:noFill/>
                          </a:ln>
                          <a:solidFill>
                            <a:schemeClr val="tx1"/>
                          </a:solidFill>
                          <a:effectLst/>
                          <a:latin typeface="Gill Sans Std Light" pitchFamily="34" charset="0"/>
                        </a:rPr>
                        <a:t>Lumen Output</a:t>
                      </a:r>
                    </a:p>
                  </a:txBody>
                  <a:tcPr marT="45706" marB="45706" horzOverflow="overflow">
                    <a:lnL>
                      <a:noFill/>
                    </a:lnL>
                    <a:lnR w="12700" cap="flat" cmpd="sng" algn="ctr">
                      <a:noFill/>
                      <a:prstDash val="solid"/>
                      <a:round/>
                      <a:headEnd type="none" w="med" len="med"/>
                      <a:tailEnd type="none" w="med" len="med"/>
                    </a:lnR>
                    <a:lnT w="3175" cap="flat" cmpd="sng" algn="ctr">
                      <a:solidFill>
                        <a:schemeClr val="bg2">
                          <a:lumMod val="40000"/>
                          <a:lumOff val="60000"/>
                        </a:schemeClr>
                      </a:solidFill>
                      <a:prstDash val="solid"/>
                      <a:round/>
                      <a:headEnd type="none" w="med" len="med"/>
                      <a:tailEnd type="none" w="med" len="med"/>
                    </a:lnT>
                    <a:lnB w="3175" cap="flat" cmpd="sng" algn="ctr">
                      <a:solidFill>
                        <a:schemeClr val="bg2">
                          <a:lumMod val="40000"/>
                          <a:lumOff val="6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5000"/>
                        </a:lnSpc>
                        <a:spcBef>
                          <a:spcPct val="20000"/>
                        </a:spcBef>
                        <a:spcAft>
                          <a:spcPct val="0"/>
                        </a:spcAft>
                        <a:buClrTx/>
                        <a:buSzPct val="100000"/>
                        <a:buFontTx/>
                        <a:buNone/>
                        <a:tabLst/>
                      </a:pPr>
                      <a:r>
                        <a:rPr kumimoji="0" lang="en-US" sz="900" b="0" i="0" u="none" strike="noStrike" cap="none" normalizeH="0" baseline="0" dirty="0" smtClean="0">
                          <a:ln>
                            <a:noFill/>
                          </a:ln>
                          <a:solidFill>
                            <a:schemeClr val="tx1"/>
                          </a:solidFill>
                          <a:effectLst/>
                          <a:latin typeface="Gill Sans Std Light" pitchFamily="34" charset="0"/>
                        </a:rPr>
                        <a:t>1200 lm (WW) / 1300 lm (NW)</a:t>
                      </a:r>
                    </a:p>
                  </a:txBody>
                  <a:tcPr marT="45706" marB="45706" horzOverflow="overflow">
                    <a:lnL>
                      <a:noFill/>
                    </a:lnL>
                    <a:lnR w="12700" cap="flat" cmpd="sng" algn="ctr">
                      <a:noFill/>
                      <a:prstDash val="solid"/>
                      <a:round/>
                      <a:headEnd type="none" w="med" len="med"/>
                      <a:tailEnd type="none" w="med" len="med"/>
                    </a:lnR>
                    <a:lnT w="3175" cap="flat" cmpd="sng" algn="ctr">
                      <a:solidFill>
                        <a:schemeClr val="bg2">
                          <a:lumMod val="40000"/>
                          <a:lumOff val="60000"/>
                        </a:schemeClr>
                      </a:solidFill>
                      <a:prstDash val="solid"/>
                      <a:round/>
                      <a:headEnd type="none" w="med" len="med"/>
                      <a:tailEnd type="none" w="med" len="med"/>
                    </a:lnT>
                    <a:lnB w="3175" cap="flat" cmpd="sng" algn="ctr">
                      <a:solidFill>
                        <a:schemeClr val="bg2">
                          <a:lumMod val="40000"/>
                          <a:lumOff val="60000"/>
                        </a:schemeClr>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5000"/>
                        </a:lnSpc>
                        <a:spcBef>
                          <a:spcPct val="20000"/>
                        </a:spcBef>
                        <a:spcAft>
                          <a:spcPct val="0"/>
                        </a:spcAft>
                        <a:buClrTx/>
                        <a:buSzPct val="100000"/>
                        <a:buFontTx/>
                        <a:buNone/>
                        <a:tabLst/>
                        <a:defRPr/>
                      </a:pPr>
                      <a:r>
                        <a:rPr kumimoji="0" lang="en-US" sz="900" b="0" i="0" u="none" strike="noStrike" cap="none" normalizeH="0" baseline="0" dirty="0" smtClean="0">
                          <a:ln>
                            <a:noFill/>
                          </a:ln>
                          <a:solidFill>
                            <a:schemeClr val="tx1"/>
                          </a:solidFill>
                          <a:effectLst/>
                          <a:latin typeface="Gill Sans Std Light" pitchFamily="34" charset="0"/>
                        </a:rPr>
                        <a:t>Master Pack</a:t>
                      </a:r>
                    </a:p>
                  </a:txBody>
                  <a:tcPr marT="45706" marB="45706" horzOverflow="overflow">
                    <a:lnL>
                      <a:noFill/>
                    </a:lnL>
                    <a:lnR w="12700" cap="flat" cmpd="sng" algn="ctr">
                      <a:noFill/>
                      <a:prstDash val="solid"/>
                      <a:round/>
                      <a:headEnd type="none" w="med" len="med"/>
                      <a:tailEnd type="none" w="med" len="med"/>
                    </a:lnR>
                    <a:lnT w="3175" cap="flat" cmpd="sng" algn="ctr">
                      <a:solidFill>
                        <a:schemeClr val="bg2">
                          <a:lumMod val="40000"/>
                          <a:lumOff val="60000"/>
                        </a:schemeClr>
                      </a:solidFill>
                      <a:prstDash val="solid"/>
                      <a:round/>
                      <a:headEnd type="none" w="med" len="med"/>
                      <a:tailEnd type="none" w="med" len="med"/>
                    </a:lnT>
                    <a:lnB w="3175" cap="flat" cmpd="sng" algn="ctr">
                      <a:solidFill>
                        <a:schemeClr val="bg2">
                          <a:lumMod val="40000"/>
                          <a:lumOff val="6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5000"/>
                        </a:lnSpc>
                        <a:spcBef>
                          <a:spcPct val="20000"/>
                        </a:spcBef>
                        <a:spcAft>
                          <a:spcPct val="0"/>
                        </a:spcAft>
                        <a:buClrTx/>
                        <a:buSzPct val="100000"/>
                        <a:buFontTx/>
                        <a:buNone/>
                        <a:tabLst/>
                      </a:pPr>
                      <a:r>
                        <a:rPr kumimoji="0" lang="en-US" sz="900" b="0" i="0" u="none" strike="noStrike" cap="none" normalizeH="0" baseline="0" dirty="0" smtClean="0">
                          <a:ln>
                            <a:noFill/>
                          </a:ln>
                          <a:solidFill>
                            <a:schemeClr val="tx1"/>
                          </a:solidFill>
                          <a:effectLst/>
                          <a:latin typeface="Gill Sans Std Light" pitchFamily="34" charset="0"/>
                        </a:rPr>
                        <a:t>12</a:t>
                      </a:r>
                    </a:p>
                  </a:txBody>
                  <a:tcPr marT="45706" marB="45706" horzOverflow="overflow">
                    <a:lnL>
                      <a:noFill/>
                    </a:lnL>
                    <a:lnR w="12700" cap="flat" cmpd="sng" algn="ctr">
                      <a:noFill/>
                      <a:prstDash val="solid"/>
                      <a:round/>
                      <a:headEnd type="none" w="med" len="med"/>
                      <a:tailEnd type="none" w="med" len="med"/>
                    </a:lnR>
                    <a:lnT w="3175" cap="flat" cmpd="sng" algn="ctr">
                      <a:solidFill>
                        <a:schemeClr val="bg2">
                          <a:lumMod val="40000"/>
                          <a:lumOff val="60000"/>
                        </a:schemeClr>
                      </a:solidFill>
                      <a:prstDash val="solid"/>
                      <a:round/>
                      <a:headEnd type="none" w="med" len="med"/>
                      <a:tailEnd type="none" w="med" len="med"/>
                    </a:lnT>
                    <a:lnB w="3175" cap="flat" cmpd="sng" algn="ctr">
                      <a:solidFill>
                        <a:schemeClr val="bg2">
                          <a:lumMod val="40000"/>
                          <a:lumOff val="60000"/>
                        </a:schemeClr>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5000"/>
                        </a:lnSpc>
                        <a:spcBef>
                          <a:spcPct val="20000"/>
                        </a:spcBef>
                        <a:spcAft>
                          <a:spcPct val="0"/>
                        </a:spcAft>
                        <a:buClrTx/>
                        <a:buSzPct val="100000"/>
                        <a:buFontTx/>
                        <a:buNone/>
                        <a:tabLst/>
                        <a:defRPr/>
                      </a:pPr>
                      <a:r>
                        <a:rPr kumimoji="0" lang="en-US" sz="900" b="0" i="0" u="none" strike="noStrike" cap="none" normalizeH="0" baseline="0" dirty="0" smtClean="0">
                          <a:ln>
                            <a:noFill/>
                          </a:ln>
                          <a:solidFill>
                            <a:schemeClr val="tx1"/>
                          </a:solidFill>
                          <a:effectLst/>
                          <a:latin typeface="Gill Sans Std Light" pitchFamily="34" charset="0"/>
                        </a:rPr>
                        <a:t>MRP</a:t>
                      </a:r>
                    </a:p>
                  </a:txBody>
                  <a:tcPr marT="45706" marB="45706" horzOverflow="overflow">
                    <a:lnL>
                      <a:noFill/>
                    </a:lnL>
                    <a:lnR w="12700" cap="flat" cmpd="sng" algn="ctr">
                      <a:noFill/>
                      <a:prstDash val="solid"/>
                      <a:round/>
                      <a:headEnd type="none" w="med" len="med"/>
                      <a:tailEnd type="none" w="med" len="med"/>
                    </a:lnR>
                    <a:lnT w="3175" cap="flat" cmpd="sng" algn="ctr">
                      <a:solidFill>
                        <a:schemeClr val="bg2">
                          <a:lumMod val="40000"/>
                          <a:lumOff val="60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5000"/>
                        </a:lnSpc>
                        <a:spcBef>
                          <a:spcPct val="20000"/>
                        </a:spcBef>
                        <a:spcAft>
                          <a:spcPct val="0"/>
                        </a:spcAft>
                        <a:buClrTx/>
                        <a:buSzPct val="100000"/>
                        <a:buFontTx/>
                        <a:buNone/>
                        <a:tabLst/>
                      </a:pPr>
                      <a:r>
                        <a:rPr kumimoji="0" lang="en-US" sz="900" b="0" i="0" u="none" strike="noStrike" cap="none" normalizeH="0" baseline="0" dirty="0" smtClean="0">
                          <a:ln>
                            <a:noFill/>
                          </a:ln>
                          <a:solidFill>
                            <a:schemeClr val="tx1"/>
                          </a:solidFill>
                          <a:effectLst/>
                          <a:latin typeface="Gill Sans Std Light" pitchFamily="34" charset="0"/>
                        </a:rPr>
                        <a:t>2400 INR</a:t>
                      </a:r>
                    </a:p>
                  </a:txBody>
                  <a:tcPr marT="45706" marB="45706" horzOverflow="overflow">
                    <a:lnL>
                      <a:noFill/>
                    </a:lnL>
                    <a:lnR w="12700" cap="flat" cmpd="sng" algn="ctr">
                      <a:noFill/>
                      <a:prstDash val="solid"/>
                      <a:round/>
                      <a:headEnd type="none" w="med" len="med"/>
                      <a:tailEnd type="none" w="med" len="med"/>
                    </a:lnR>
                    <a:lnT w="3175" cap="flat" cmpd="sng" algn="ctr">
                      <a:solidFill>
                        <a:schemeClr val="bg2">
                          <a:lumMod val="40000"/>
                          <a:lumOff val="60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bl>
          </a:graphicData>
        </a:graphic>
      </p:graphicFrame>
      <p:graphicFrame>
        <p:nvGraphicFramePr>
          <p:cNvPr id="14" name="Group 109_"/>
          <p:cNvGraphicFramePr>
            <a:graphicFrameLocks noGrp="1"/>
          </p:cNvGraphicFramePr>
          <p:nvPr>
            <p:custDataLst>
              <p:tags r:id="rId2"/>
            </p:custDataLst>
            <p:extLst>
              <p:ext uri="{D42A27DB-BD31-4B8C-83A1-F6EECF244321}">
                <p14:modId xmlns:p14="http://schemas.microsoft.com/office/powerpoint/2010/main" val="4054209641"/>
              </p:ext>
            </p:extLst>
          </p:nvPr>
        </p:nvGraphicFramePr>
        <p:xfrm>
          <a:off x="5724128" y="1886832"/>
          <a:ext cx="3287670" cy="2026504"/>
        </p:xfrm>
        <a:graphic>
          <a:graphicData uri="http://schemas.openxmlformats.org/drawingml/2006/table">
            <a:tbl>
              <a:tblPr>
                <a:solidFill>
                  <a:srgbClr val="00A7BC"/>
                </a:solidFill>
              </a:tblPr>
              <a:tblGrid>
                <a:gridCol w="3287670"/>
              </a:tblGrid>
              <a:tr h="382276">
                <a:tc>
                  <a:txBody>
                    <a:bodyPr/>
                    <a:lstStyle/>
                    <a:p>
                      <a:r>
                        <a:rPr lang="en-US" sz="1400" b="0" dirty="0" smtClean="0">
                          <a:solidFill>
                            <a:schemeClr val="bg1"/>
                          </a:solidFill>
                        </a:rPr>
                        <a:t>Long Life LED source</a:t>
                      </a:r>
                      <a:endParaRPr lang="en-US" sz="1400" b="0" dirty="0">
                        <a:solidFill>
                          <a:schemeClr val="bg1"/>
                        </a:solidFill>
                      </a:endParaRPr>
                    </a:p>
                  </a:txBody>
                  <a:tcPr marT="45706" marB="45706" horzOverflow="overflow">
                    <a:lnL>
                      <a:noFill/>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lumMod val="75000"/>
                      </a:schemeClr>
                    </a:solidFill>
                  </a:tcPr>
                </a:tc>
              </a:tr>
              <a:tr h="353650">
                <a:tc>
                  <a:txBody>
                    <a:bodyPr/>
                    <a:lstStyle/>
                    <a:p>
                      <a:r>
                        <a:rPr lang="en-US" sz="1400" b="0" dirty="0" smtClean="0">
                          <a:solidFill>
                            <a:schemeClr val="bg1"/>
                          </a:solidFill>
                        </a:rPr>
                        <a:t>Strong focused adjustable beam</a:t>
                      </a:r>
                    </a:p>
                  </a:txBody>
                  <a:tcPr marT="45706" marB="45706" horzOverflow="overflow">
                    <a:lnL>
                      <a:noFill/>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lumMod val="75000"/>
                      </a:schemeClr>
                    </a:solidFill>
                  </a:tcPr>
                </a:tc>
              </a:tr>
              <a:tr h="586640">
                <a:tc>
                  <a:txBody>
                    <a:bodyPr/>
                    <a:lstStyle/>
                    <a:p>
                      <a:pPr marL="0" indent="0">
                        <a:buFontTx/>
                        <a:buNone/>
                      </a:pPr>
                      <a:r>
                        <a:rPr lang="en-US" sz="1400" b="0" dirty="0" smtClean="0">
                          <a:solidFill>
                            <a:schemeClr val="bg1"/>
                          </a:solidFill>
                        </a:rPr>
                        <a:t>Wide voltage protection</a:t>
                      </a:r>
                      <a:r>
                        <a:rPr lang="en-US" sz="1400" b="0" baseline="0" dirty="0" smtClean="0">
                          <a:solidFill>
                            <a:schemeClr val="bg1"/>
                          </a:solidFill>
                        </a:rPr>
                        <a:t> (160-360V)</a:t>
                      </a:r>
                    </a:p>
                    <a:p>
                      <a:pPr marL="0" indent="0">
                        <a:buFontTx/>
                        <a:buNone/>
                      </a:pPr>
                      <a:r>
                        <a:rPr lang="en-US" sz="1400" b="0" dirty="0" smtClean="0">
                          <a:solidFill>
                            <a:schemeClr val="bg1"/>
                          </a:solidFill>
                        </a:rPr>
                        <a:t>Surge protection up to 2KV</a:t>
                      </a:r>
                    </a:p>
                  </a:txBody>
                  <a:tcPr marT="45706" marB="45706" horzOverflow="overflow">
                    <a:lnL>
                      <a:noFill/>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lumMod val="75000"/>
                      </a:schemeClr>
                    </a:solidFill>
                  </a:tcPr>
                </a:tc>
              </a:tr>
              <a:tr h="351969">
                <a:tc>
                  <a:txBody>
                    <a:bodyPr/>
                    <a:lstStyle/>
                    <a:p>
                      <a:r>
                        <a:rPr lang="en-US" sz="1400" b="0" dirty="0" smtClean="0">
                          <a:solidFill>
                            <a:schemeClr val="bg1"/>
                          </a:solidFill>
                        </a:rPr>
                        <a:t>Premium</a:t>
                      </a:r>
                      <a:r>
                        <a:rPr lang="en-US" sz="1400" b="0" baseline="0" dirty="0" smtClean="0">
                          <a:solidFill>
                            <a:schemeClr val="bg1"/>
                          </a:solidFill>
                        </a:rPr>
                        <a:t> Material – die cast aluminum</a:t>
                      </a:r>
                      <a:endParaRPr lang="en-US" sz="1400" b="0" dirty="0" smtClean="0">
                        <a:solidFill>
                          <a:schemeClr val="bg1"/>
                        </a:solidFill>
                      </a:endParaRPr>
                    </a:p>
                  </a:txBody>
                  <a:tcPr marT="45706" marB="45706" horzOverflow="overflow">
                    <a:lnL>
                      <a:noFill/>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lumMod val="75000"/>
                      </a:schemeClr>
                    </a:solidFill>
                  </a:tcPr>
                </a:tc>
              </a:tr>
              <a:tr h="351969">
                <a:tc>
                  <a:txBody>
                    <a:bodyPr/>
                    <a:lstStyle/>
                    <a:p>
                      <a:r>
                        <a:rPr lang="en-US" sz="1400" b="0" dirty="0" smtClean="0">
                          <a:solidFill>
                            <a:schemeClr val="bg1"/>
                          </a:solidFill>
                        </a:rPr>
                        <a:t>BIS safety</a:t>
                      </a:r>
                      <a:r>
                        <a:rPr lang="en-US" sz="1400" b="0" baseline="0" dirty="0" smtClean="0">
                          <a:solidFill>
                            <a:schemeClr val="bg1"/>
                          </a:solidFill>
                        </a:rPr>
                        <a:t> standards registered</a:t>
                      </a:r>
                      <a:endParaRPr lang="en-US" sz="1400" b="0" dirty="0" smtClean="0">
                        <a:solidFill>
                          <a:schemeClr val="bg1"/>
                        </a:solidFill>
                      </a:endParaRPr>
                    </a:p>
                  </a:txBody>
                  <a:tcPr marT="45706" marB="45706" horzOverflow="overflow">
                    <a:lnL>
                      <a:noFill/>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lumMod val="75000"/>
                      </a:schemeClr>
                    </a:solidFill>
                  </a:tcPr>
                </a:tc>
              </a:tr>
            </a:tbl>
          </a:graphicData>
        </a:graphic>
      </p:graphicFrame>
      <p:pic>
        <p:nvPicPr>
          <p:cNvPr id="16" name="Picture 15"/>
          <p:cNvPicPr>
            <a:picLocks noChangeAspect="1"/>
          </p:cNvPicPr>
          <p:nvPr/>
        </p:nvPicPr>
        <p:blipFill>
          <a:blip r:embed="rId5"/>
          <a:stretch>
            <a:fillRect/>
          </a:stretch>
        </p:blipFill>
        <p:spPr>
          <a:xfrm>
            <a:off x="5715000" y="4092416"/>
            <a:ext cx="3258116" cy="2629059"/>
          </a:xfrm>
          <a:prstGeom prst="rect">
            <a:avLst/>
          </a:prstGeom>
        </p:spPr>
      </p:pic>
    </p:spTree>
    <p:extLst>
      <p:ext uri="{BB962C8B-B14F-4D97-AF65-F5344CB8AC3E}">
        <p14:creationId xmlns:p14="http://schemas.microsoft.com/office/powerpoint/2010/main" val="21886266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3074" y="388083"/>
            <a:ext cx="5070963" cy="3380642"/>
          </a:xfrm>
          <a:prstGeom prst="rect">
            <a:avLst/>
          </a:prstGeom>
        </p:spPr>
      </p:pic>
      <p:sp>
        <p:nvSpPr>
          <p:cNvPr id="22" name="Text Box 4"/>
          <p:cNvSpPr txBox="1">
            <a:spLocks noChangeArrowheads="1"/>
          </p:cNvSpPr>
          <p:nvPr/>
        </p:nvSpPr>
        <p:spPr bwMode="auto">
          <a:xfrm>
            <a:off x="663575" y="48641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rgbClr val="000000"/>
                </a:solidFill>
                <a:latin typeface="Arial" pitchFamily="34" charset="0"/>
              </a:defRPr>
            </a:lvl1pPr>
            <a:lvl2pPr marL="742950" indent="-285750" eaLnBrk="0" hangingPunct="0">
              <a:defRPr sz="2000" b="1">
                <a:solidFill>
                  <a:srgbClr val="000000"/>
                </a:solidFill>
                <a:latin typeface="Arial" pitchFamily="34" charset="0"/>
              </a:defRPr>
            </a:lvl2pPr>
            <a:lvl3pPr marL="1143000" indent="-228600" eaLnBrk="0" hangingPunct="0">
              <a:defRPr sz="2000" b="1">
                <a:solidFill>
                  <a:srgbClr val="000000"/>
                </a:solidFill>
                <a:latin typeface="Arial" pitchFamily="34" charset="0"/>
              </a:defRPr>
            </a:lvl3pPr>
            <a:lvl4pPr marL="1600200" indent="-228600" eaLnBrk="0" hangingPunct="0">
              <a:defRPr sz="2000" b="1">
                <a:solidFill>
                  <a:srgbClr val="000000"/>
                </a:solidFill>
                <a:latin typeface="Arial" pitchFamily="34" charset="0"/>
              </a:defRPr>
            </a:lvl4pPr>
            <a:lvl5pPr marL="2057400" indent="-228600" eaLnBrk="0" hangingPunct="0">
              <a:defRPr sz="2000" b="1">
                <a:solidFill>
                  <a:srgbClr val="000000"/>
                </a:solidFill>
                <a:latin typeface="Arial" pitchFamily="34" charset="0"/>
              </a:defRPr>
            </a:lvl5pPr>
            <a:lvl6pPr marL="2514600" indent="-228600" eaLnBrk="0" fontAlgn="base" hangingPunct="0">
              <a:spcBef>
                <a:spcPct val="0"/>
              </a:spcBef>
              <a:spcAft>
                <a:spcPct val="0"/>
              </a:spcAft>
              <a:defRPr sz="2000" b="1">
                <a:solidFill>
                  <a:srgbClr val="000000"/>
                </a:solidFill>
                <a:latin typeface="Arial" pitchFamily="34" charset="0"/>
              </a:defRPr>
            </a:lvl6pPr>
            <a:lvl7pPr marL="2971800" indent="-228600" eaLnBrk="0" fontAlgn="base" hangingPunct="0">
              <a:spcBef>
                <a:spcPct val="0"/>
              </a:spcBef>
              <a:spcAft>
                <a:spcPct val="0"/>
              </a:spcAft>
              <a:defRPr sz="2000" b="1">
                <a:solidFill>
                  <a:srgbClr val="000000"/>
                </a:solidFill>
                <a:latin typeface="Arial" pitchFamily="34" charset="0"/>
              </a:defRPr>
            </a:lvl7pPr>
            <a:lvl8pPr marL="3429000" indent="-228600" eaLnBrk="0" fontAlgn="base" hangingPunct="0">
              <a:spcBef>
                <a:spcPct val="0"/>
              </a:spcBef>
              <a:spcAft>
                <a:spcPct val="0"/>
              </a:spcAft>
              <a:defRPr sz="2000" b="1">
                <a:solidFill>
                  <a:srgbClr val="000000"/>
                </a:solidFill>
                <a:latin typeface="Arial" pitchFamily="34" charset="0"/>
              </a:defRPr>
            </a:lvl8pPr>
            <a:lvl9pPr marL="3886200" indent="-228600" eaLnBrk="0" fontAlgn="base" hangingPunct="0">
              <a:spcBef>
                <a:spcPct val="0"/>
              </a:spcBef>
              <a:spcAft>
                <a:spcPct val="0"/>
              </a:spcAft>
              <a:defRPr sz="2000" b="1">
                <a:solidFill>
                  <a:srgbClr val="000000"/>
                </a:solidFill>
                <a:latin typeface="Arial" pitchFamily="34" charset="0"/>
              </a:defRPr>
            </a:lvl9pPr>
          </a:lstStyle>
          <a:p>
            <a:pPr eaLnBrk="1" hangingPunct="1"/>
            <a:endParaRPr lang="en-US" dirty="0"/>
          </a:p>
        </p:txBody>
      </p:sp>
      <p:sp>
        <p:nvSpPr>
          <p:cNvPr id="38" name="Rectangle 37"/>
          <p:cNvSpPr/>
          <p:nvPr/>
        </p:nvSpPr>
        <p:spPr bwMode="auto">
          <a:xfrm>
            <a:off x="5724128" y="463510"/>
            <a:ext cx="3258116" cy="1034740"/>
          </a:xfrm>
          <a:prstGeom prst="rect">
            <a:avLst/>
          </a:prstGeom>
          <a:ln w="952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000000"/>
              </a:solidFill>
              <a:effectLst/>
              <a:latin typeface="Arial" charset="0"/>
            </a:endParaRPr>
          </a:p>
        </p:txBody>
      </p:sp>
      <p:sp>
        <p:nvSpPr>
          <p:cNvPr id="39" name="Rectangle 38"/>
          <p:cNvSpPr/>
          <p:nvPr/>
        </p:nvSpPr>
        <p:spPr bwMode="auto">
          <a:xfrm>
            <a:off x="5724128" y="1516481"/>
            <a:ext cx="3258116" cy="388519"/>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000000"/>
              </a:solidFill>
              <a:effectLst/>
              <a:latin typeface="Arial" charset="0"/>
            </a:endParaRPr>
          </a:p>
        </p:txBody>
      </p:sp>
      <p:sp>
        <p:nvSpPr>
          <p:cNvPr id="45" name="TextBox 44"/>
          <p:cNvSpPr txBox="1"/>
          <p:nvPr/>
        </p:nvSpPr>
        <p:spPr>
          <a:xfrm>
            <a:off x="5724128" y="476046"/>
            <a:ext cx="577402" cy="276999"/>
          </a:xfrm>
          <a:prstGeom prst="rect">
            <a:avLst/>
          </a:prstGeom>
          <a:noFill/>
        </p:spPr>
        <p:txBody>
          <a:bodyPr wrap="none" rtlCol="0">
            <a:spAutoFit/>
          </a:bodyPr>
          <a:lstStyle/>
          <a:p>
            <a:r>
              <a:rPr lang="en-US" sz="1200" dirty="0" smtClean="0">
                <a:latin typeface="Gill Sans Std" pitchFamily="34" charset="0"/>
              </a:rPr>
              <a:t>Philips</a:t>
            </a:r>
            <a:endParaRPr lang="en-US" sz="1200" dirty="0">
              <a:latin typeface="Gill Sans Std" pitchFamily="34" charset="0"/>
            </a:endParaRPr>
          </a:p>
        </p:txBody>
      </p:sp>
      <p:sp>
        <p:nvSpPr>
          <p:cNvPr id="6" name="TextBox 5"/>
          <p:cNvSpPr txBox="1"/>
          <p:nvPr/>
        </p:nvSpPr>
        <p:spPr>
          <a:xfrm>
            <a:off x="777291" y="1516006"/>
            <a:ext cx="489236" cy="307777"/>
          </a:xfrm>
          <a:prstGeom prst="rect">
            <a:avLst/>
          </a:prstGeom>
          <a:noFill/>
        </p:spPr>
        <p:txBody>
          <a:bodyPr wrap="none" rtlCol="0">
            <a:spAutoFit/>
          </a:bodyPr>
          <a:lstStyle/>
          <a:p>
            <a:pPr algn="ctr"/>
            <a:r>
              <a:rPr lang="en-US" sz="700" dirty="0" smtClean="0">
                <a:solidFill>
                  <a:schemeClr val="bg1"/>
                </a:solidFill>
                <a:latin typeface="Gill Sans Std" pitchFamily="34" charset="0"/>
              </a:rPr>
              <a:t>0x0.0W</a:t>
            </a:r>
          </a:p>
          <a:p>
            <a:pPr algn="ctr"/>
            <a:r>
              <a:rPr lang="en-US" sz="700" dirty="0" smtClean="0">
                <a:solidFill>
                  <a:schemeClr val="bg1"/>
                </a:solidFill>
                <a:latin typeface="Gill Sans Std" pitchFamily="34" charset="0"/>
              </a:rPr>
              <a:t>included</a:t>
            </a:r>
            <a:endParaRPr lang="en-US" sz="700" dirty="0">
              <a:solidFill>
                <a:schemeClr val="bg1"/>
              </a:solidFill>
              <a:latin typeface="Gill Sans Std" pitchFamily="34" charset="0"/>
            </a:endParaRPr>
          </a:p>
        </p:txBody>
      </p:sp>
      <p:sp>
        <p:nvSpPr>
          <p:cNvPr id="3" name="TextBox 2"/>
          <p:cNvSpPr txBox="1"/>
          <p:nvPr/>
        </p:nvSpPr>
        <p:spPr>
          <a:xfrm>
            <a:off x="5724128" y="1504890"/>
            <a:ext cx="1950214" cy="369332"/>
          </a:xfrm>
          <a:prstGeom prst="rect">
            <a:avLst/>
          </a:prstGeom>
          <a:noFill/>
        </p:spPr>
        <p:txBody>
          <a:bodyPr wrap="square" rtlCol="0">
            <a:spAutoFit/>
          </a:bodyPr>
          <a:lstStyle/>
          <a:p>
            <a:r>
              <a:rPr lang="en-US" i="1" dirty="0" smtClean="0">
                <a:solidFill>
                  <a:schemeClr val="bg1"/>
                </a:solidFill>
                <a:latin typeface="Gill Sans Std" pitchFamily="34" charset="0"/>
              </a:rPr>
              <a:t>Essential</a:t>
            </a:r>
            <a:endParaRPr lang="en-US" i="1" dirty="0">
              <a:solidFill>
                <a:schemeClr val="bg1"/>
              </a:solidFill>
              <a:latin typeface="Gill Sans Std" pitchFamily="34" charset="0"/>
            </a:endParaRPr>
          </a:p>
        </p:txBody>
      </p:sp>
      <p:sp>
        <p:nvSpPr>
          <p:cNvPr id="4" name="Slide Number Placeholder 3"/>
          <p:cNvSpPr>
            <a:spLocks noGrp="1"/>
          </p:cNvSpPr>
          <p:nvPr>
            <p:ph type="sldNum" sz="quarter" idx="10"/>
          </p:nvPr>
        </p:nvSpPr>
        <p:spPr/>
        <p:txBody>
          <a:bodyPr/>
          <a:lstStyle/>
          <a:p>
            <a:pPr>
              <a:defRPr/>
            </a:pPr>
            <a:fld id="{D9DCC989-5D3B-4B1F-966E-35D9FDD4D7BF}" type="slidenum">
              <a:rPr lang="en-US" smtClean="0"/>
              <a:pPr>
                <a:defRPr/>
              </a:pPr>
              <a:t>6</a:t>
            </a:fld>
            <a:endParaRPr lang="en-US" dirty="0"/>
          </a:p>
        </p:txBody>
      </p:sp>
      <p:sp>
        <p:nvSpPr>
          <p:cNvPr id="15" name="TextBox 14"/>
          <p:cNvSpPr txBox="1"/>
          <p:nvPr/>
        </p:nvSpPr>
        <p:spPr>
          <a:xfrm>
            <a:off x="223074" y="381000"/>
            <a:ext cx="1358064" cy="369332"/>
          </a:xfrm>
          <a:prstGeom prst="rect">
            <a:avLst/>
          </a:prstGeom>
          <a:noFill/>
        </p:spPr>
        <p:txBody>
          <a:bodyPr wrap="none" rtlCol="0">
            <a:spAutoFit/>
          </a:bodyPr>
          <a:lstStyle/>
          <a:p>
            <a:r>
              <a:rPr lang="en-US" dirty="0" smtClean="0">
                <a:solidFill>
                  <a:schemeClr val="accent1">
                    <a:lumMod val="75000"/>
                  </a:schemeClr>
                </a:solidFill>
                <a:latin typeface="Gill Sans Std" pitchFamily="34" charset="0"/>
              </a:rPr>
              <a:t>COB+ 12W</a:t>
            </a:r>
            <a:endParaRPr lang="en-US" dirty="0">
              <a:solidFill>
                <a:schemeClr val="accent1">
                  <a:lumMod val="75000"/>
                </a:schemeClr>
              </a:solidFill>
              <a:latin typeface="Gill Sans Std" pitchFamily="34" charset="0"/>
            </a:endParaRPr>
          </a:p>
        </p:txBody>
      </p:sp>
      <p:sp>
        <p:nvSpPr>
          <p:cNvPr id="17" name="TextBox 16"/>
          <p:cNvSpPr txBox="1"/>
          <p:nvPr/>
        </p:nvSpPr>
        <p:spPr>
          <a:xfrm>
            <a:off x="5724128" y="950356"/>
            <a:ext cx="1638186" cy="461665"/>
          </a:xfrm>
          <a:prstGeom prst="rect">
            <a:avLst/>
          </a:prstGeom>
          <a:noFill/>
        </p:spPr>
        <p:txBody>
          <a:bodyPr wrap="square" rtlCol="0">
            <a:spAutoFit/>
          </a:bodyPr>
          <a:lstStyle/>
          <a:p>
            <a:pPr>
              <a:defRPr/>
            </a:pPr>
            <a:r>
              <a:rPr lang="en-US" sz="1200" dirty="0">
                <a:solidFill>
                  <a:schemeClr val="bg2">
                    <a:lumMod val="75000"/>
                  </a:schemeClr>
                </a:solidFill>
                <a:latin typeface="Arial" charset="0"/>
              </a:rPr>
              <a:t>5</a:t>
            </a:r>
            <a:r>
              <a:rPr lang="en-US" sz="1200" dirty="0" smtClean="0">
                <a:solidFill>
                  <a:schemeClr val="bg2">
                    <a:lumMod val="75000"/>
                  </a:schemeClr>
                </a:solidFill>
                <a:latin typeface="Arial" charset="0"/>
              </a:rPr>
              <a:t>000K</a:t>
            </a:r>
            <a:r>
              <a:rPr lang="en-US" sz="1200" dirty="0">
                <a:solidFill>
                  <a:schemeClr val="bg2">
                    <a:lumMod val="75000"/>
                  </a:schemeClr>
                </a:solidFill>
                <a:latin typeface="Arial" charset="0"/>
              </a:rPr>
              <a:t>: </a:t>
            </a:r>
            <a:r>
              <a:rPr lang="en-US" sz="1200" dirty="0" smtClean="0">
                <a:solidFill>
                  <a:schemeClr val="bg2">
                    <a:lumMod val="75000"/>
                  </a:schemeClr>
                </a:solidFill>
                <a:latin typeface="Arial" charset="0"/>
              </a:rPr>
              <a:t>59107/31/85</a:t>
            </a:r>
            <a:endParaRPr lang="en-US" sz="1200" dirty="0">
              <a:solidFill>
                <a:schemeClr val="bg2">
                  <a:lumMod val="75000"/>
                </a:schemeClr>
              </a:solidFill>
              <a:latin typeface="Arial" charset="0"/>
            </a:endParaRPr>
          </a:p>
          <a:p>
            <a:pPr>
              <a:defRPr/>
            </a:pPr>
            <a:r>
              <a:rPr lang="en-US" sz="1200" dirty="0">
                <a:solidFill>
                  <a:schemeClr val="bg2">
                    <a:lumMod val="75000"/>
                  </a:schemeClr>
                </a:solidFill>
                <a:latin typeface="Arial" charset="0"/>
              </a:rPr>
              <a:t>3000K: </a:t>
            </a:r>
            <a:r>
              <a:rPr lang="en-US" sz="1200" dirty="0" smtClean="0">
                <a:solidFill>
                  <a:schemeClr val="bg2">
                    <a:lumMod val="75000"/>
                  </a:schemeClr>
                </a:solidFill>
                <a:latin typeface="Arial" charset="0"/>
              </a:rPr>
              <a:t>59107/31/83</a:t>
            </a:r>
            <a:endParaRPr lang="en-US" sz="1200" dirty="0">
              <a:solidFill>
                <a:schemeClr val="bg2">
                  <a:lumMod val="75000"/>
                </a:schemeClr>
              </a:solidFill>
              <a:latin typeface="Arial" charset="0"/>
            </a:endParaRPr>
          </a:p>
        </p:txBody>
      </p:sp>
      <p:graphicFrame>
        <p:nvGraphicFramePr>
          <p:cNvPr id="18" name="Group 109"/>
          <p:cNvGraphicFramePr>
            <a:graphicFrameLocks noGrp="1"/>
          </p:cNvGraphicFramePr>
          <p:nvPr>
            <p:custDataLst>
              <p:tags r:id="rId1"/>
            </p:custDataLst>
            <p:extLst>
              <p:ext uri="{D42A27DB-BD31-4B8C-83A1-F6EECF244321}">
                <p14:modId xmlns:p14="http://schemas.microsoft.com/office/powerpoint/2010/main" val="2544455258"/>
              </p:ext>
            </p:extLst>
          </p:nvPr>
        </p:nvGraphicFramePr>
        <p:xfrm>
          <a:off x="150496" y="4343400"/>
          <a:ext cx="6021704" cy="2306322"/>
        </p:xfrm>
        <a:graphic>
          <a:graphicData uri="http://schemas.openxmlformats.org/drawingml/2006/table">
            <a:tbl>
              <a:tblPr/>
              <a:tblGrid>
                <a:gridCol w="2016473"/>
                <a:gridCol w="4005231"/>
              </a:tblGrid>
              <a:tr h="179424">
                <a:tc>
                  <a:txBody>
                    <a:bodyPr/>
                    <a:lstStyle/>
                    <a:p>
                      <a:pPr marL="0" marR="0" lvl="0" indent="0" algn="l" defTabSz="914400" rtl="0" eaLnBrk="1" fontAlgn="base" latinLnBrk="0" hangingPunct="1">
                        <a:lnSpc>
                          <a:spcPct val="105000"/>
                        </a:lnSpc>
                        <a:spcBef>
                          <a:spcPct val="20000"/>
                        </a:spcBef>
                        <a:spcAft>
                          <a:spcPct val="0"/>
                        </a:spcAft>
                        <a:buClrTx/>
                        <a:buSzPct val="100000"/>
                        <a:buFontTx/>
                        <a:buNone/>
                        <a:tabLst/>
                      </a:pPr>
                      <a:r>
                        <a:rPr kumimoji="0" lang="en-US" sz="1000" b="1" i="0" u="none" strike="noStrike" cap="none" normalizeH="0" baseline="0" dirty="0" smtClean="0">
                          <a:ln>
                            <a:noFill/>
                          </a:ln>
                          <a:solidFill>
                            <a:schemeClr val="tx1"/>
                          </a:solidFill>
                          <a:effectLst/>
                          <a:latin typeface="Gill Sans Std" pitchFamily="34" charset="0"/>
                        </a:rPr>
                        <a:t>General Specs </a:t>
                      </a:r>
                    </a:p>
                  </a:txBody>
                  <a:tcPr marT="45706" marB="45706" horzOverflow="overflow">
                    <a:lnL>
                      <a:noFill/>
                    </a:lnL>
                    <a:lnR w="12700" cap="flat" cmpd="sng" algn="ctr">
                      <a:no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5000"/>
                        </a:lnSpc>
                        <a:spcBef>
                          <a:spcPct val="20000"/>
                        </a:spcBef>
                        <a:spcAft>
                          <a:spcPct val="0"/>
                        </a:spcAft>
                        <a:buClrTx/>
                        <a:buSzPct val="100000"/>
                        <a:buFontTx/>
                        <a:buNone/>
                        <a:tabLst/>
                      </a:pPr>
                      <a:endParaRPr kumimoji="0" lang="en-US" sz="1000" b="0" i="0" u="none" strike="noStrike" cap="none" normalizeH="0" baseline="0" dirty="0" smtClean="0">
                        <a:ln>
                          <a:noFill/>
                        </a:ln>
                        <a:solidFill>
                          <a:schemeClr val="tx1"/>
                        </a:solidFill>
                        <a:effectLst/>
                        <a:latin typeface="Gill Sans Std Light" pitchFamily="34" charset="0"/>
                      </a:endParaRPr>
                    </a:p>
                  </a:txBody>
                  <a:tcPr marT="45706" marB="4570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noFill/>
                  </a:tcPr>
                </a:tc>
              </a:tr>
              <a:tr h="118924">
                <a:tc>
                  <a:txBody>
                    <a:bodyPr/>
                    <a:lstStyle/>
                    <a:p>
                      <a:pPr marL="0" marR="0" lvl="0" indent="0" algn="l" defTabSz="914400" rtl="0" eaLnBrk="1" fontAlgn="base" latinLnBrk="0" hangingPunct="1">
                        <a:lnSpc>
                          <a:spcPct val="105000"/>
                        </a:lnSpc>
                        <a:spcBef>
                          <a:spcPct val="20000"/>
                        </a:spcBef>
                        <a:spcAft>
                          <a:spcPct val="0"/>
                        </a:spcAft>
                        <a:buClrTx/>
                        <a:buSzPct val="100000"/>
                        <a:buFontTx/>
                        <a:buNone/>
                        <a:tabLst/>
                      </a:pPr>
                      <a:r>
                        <a:rPr kumimoji="0" lang="en-US" sz="900" b="0" i="0" u="none" strike="noStrike" cap="none" normalizeH="0" baseline="0" dirty="0" smtClean="0">
                          <a:ln>
                            <a:noFill/>
                          </a:ln>
                          <a:solidFill>
                            <a:schemeClr val="tx1"/>
                          </a:solidFill>
                          <a:effectLst/>
                          <a:latin typeface="Gill Sans Std Light" pitchFamily="34" charset="0"/>
                        </a:rPr>
                        <a:t>Application </a:t>
                      </a:r>
                    </a:p>
                  </a:txBody>
                  <a:tcPr marT="45706" marB="45706" horzOverflow="overflow">
                    <a:lnL>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bg2">
                          <a:lumMod val="40000"/>
                          <a:lumOff val="6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5000"/>
                        </a:lnSpc>
                        <a:spcBef>
                          <a:spcPct val="20000"/>
                        </a:spcBef>
                        <a:spcAft>
                          <a:spcPct val="0"/>
                        </a:spcAft>
                        <a:buClrTx/>
                        <a:buSzPct val="100000"/>
                        <a:buFontTx/>
                        <a:buNone/>
                        <a:tabLst/>
                      </a:pPr>
                      <a:r>
                        <a:rPr kumimoji="0" lang="en-US" sz="900" b="0" i="0" u="none" strike="noStrike" cap="none" normalizeH="0" baseline="0" dirty="0" smtClean="0">
                          <a:ln>
                            <a:noFill/>
                          </a:ln>
                          <a:solidFill>
                            <a:schemeClr val="tx1"/>
                          </a:solidFill>
                          <a:effectLst/>
                          <a:latin typeface="Gill Sans Std Light" pitchFamily="34" charset="0"/>
                        </a:rPr>
                        <a:t>Downlighter</a:t>
                      </a:r>
                    </a:p>
                  </a:txBody>
                  <a:tcPr marT="45706" marB="4570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bg2">
                          <a:lumMod val="40000"/>
                          <a:lumOff val="60000"/>
                        </a:schemeClr>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5000"/>
                        </a:lnSpc>
                        <a:spcBef>
                          <a:spcPct val="20000"/>
                        </a:spcBef>
                        <a:spcAft>
                          <a:spcPct val="0"/>
                        </a:spcAft>
                        <a:buClrTx/>
                        <a:buSzPct val="100000"/>
                        <a:buFontTx/>
                        <a:buNone/>
                        <a:tabLst/>
                      </a:pPr>
                      <a:r>
                        <a:rPr kumimoji="0" lang="en-US" sz="900" b="0" i="0" u="none" strike="noStrike" cap="none" normalizeH="0" baseline="0" dirty="0" smtClean="0">
                          <a:ln>
                            <a:noFill/>
                          </a:ln>
                          <a:solidFill>
                            <a:schemeClr val="tx1"/>
                          </a:solidFill>
                          <a:effectLst/>
                          <a:latin typeface="Gill Sans Std Light" pitchFamily="34" charset="0"/>
                        </a:rPr>
                        <a:t>Color &amp; Material</a:t>
                      </a:r>
                    </a:p>
                  </a:txBody>
                  <a:tcPr marT="45706" marB="45706" horzOverflow="overflow">
                    <a:lnL>
                      <a:noFill/>
                    </a:lnL>
                    <a:lnR w="12700" cap="flat" cmpd="sng" algn="ctr">
                      <a:noFill/>
                      <a:prstDash val="solid"/>
                      <a:round/>
                      <a:headEnd type="none" w="med" len="med"/>
                      <a:tailEnd type="none" w="med" len="med"/>
                    </a:lnR>
                    <a:lnT w="3175" cap="flat" cmpd="sng" algn="ctr">
                      <a:solidFill>
                        <a:schemeClr val="bg2">
                          <a:lumMod val="40000"/>
                          <a:lumOff val="60000"/>
                        </a:schemeClr>
                      </a:solidFill>
                      <a:prstDash val="solid"/>
                      <a:round/>
                      <a:headEnd type="none" w="med" len="med"/>
                      <a:tailEnd type="none" w="med" len="med"/>
                    </a:lnT>
                    <a:lnB w="3175" cap="flat" cmpd="sng" algn="ctr">
                      <a:solidFill>
                        <a:schemeClr val="bg2">
                          <a:lumMod val="40000"/>
                          <a:lumOff val="6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5000"/>
                        </a:lnSpc>
                        <a:spcBef>
                          <a:spcPct val="20000"/>
                        </a:spcBef>
                        <a:spcAft>
                          <a:spcPct val="0"/>
                        </a:spcAft>
                        <a:buClrTx/>
                        <a:buSzPct val="100000"/>
                        <a:buFontTx/>
                        <a:buNone/>
                        <a:tabLst/>
                      </a:pPr>
                      <a:r>
                        <a:rPr kumimoji="0" lang="en-US" sz="900" b="0" i="0" u="none" strike="noStrike" cap="none" normalizeH="0" baseline="0" dirty="0" smtClean="0">
                          <a:ln>
                            <a:noFill/>
                          </a:ln>
                          <a:solidFill>
                            <a:schemeClr val="tx1"/>
                          </a:solidFill>
                          <a:effectLst/>
                          <a:latin typeface="Gill Sans Std Light" pitchFamily="34" charset="0"/>
                        </a:rPr>
                        <a:t>White &amp; Aluminum</a:t>
                      </a:r>
                    </a:p>
                  </a:txBody>
                  <a:tcPr marT="45706" marB="4570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2">
                          <a:lumMod val="40000"/>
                          <a:lumOff val="60000"/>
                        </a:schemeClr>
                      </a:solidFill>
                      <a:prstDash val="solid"/>
                      <a:round/>
                      <a:headEnd type="none" w="med" len="med"/>
                      <a:tailEnd type="none" w="med" len="med"/>
                    </a:lnT>
                    <a:lnB w="3175" cap="flat" cmpd="sng" algn="ctr">
                      <a:solidFill>
                        <a:schemeClr val="bg2">
                          <a:lumMod val="40000"/>
                          <a:lumOff val="60000"/>
                        </a:schemeClr>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5000"/>
                        </a:lnSpc>
                        <a:spcBef>
                          <a:spcPct val="20000"/>
                        </a:spcBef>
                        <a:spcAft>
                          <a:spcPct val="0"/>
                        </a:spcAft>
                        <a:buClrTx/>
                        <a:buSzPct val="100000"/>
                        <a:buFontTx/>
                        <a:buNone/>
                        <a:tabLst/>
                      </a:pPr>
                      <a:r>
                        <a:rPr kumimoji="0" lang="en-US" sz="900" b="0" i="0" u="none" strike="noStrike" cap="none" normalizeH="0" baseline="0" dirty="0" smtClean="0">
                          <a:ln>
                            <a:noFill/>
                          </a:ln>
                          <a:solidFill>
                            <a:schemeClr val="tx1"/>
                          </a:solidFill>
                          <a:effectLst/>
                          <a:latin typeface="Gill Sans Std Light" pitchFamily="34" charset="0"/>
                        </a:rPr>
                        <a:t>Lamp base &amp; wattage</a:t>
                      </a:r>
                    </a:p>
                    <a:p>
                      <a:pPr marL="0" marR="0" lvl="0" indent="0" algn="l" defTabSz="914400" rtl="0" eaLnBrk="1" fontAlgn="base" latinLnBrk="0" hangingPunct="1">
                        <a:lnSpc>
                          <a:spcPct val="105000"/>
                        </a:lnSpc>
                        <a:spcBef>
                          <a:spcPct val="20000"/>
                        </a:spcBef>
                        <a:spcAft>
                          <a:spcPct val="0"/>
                        </a:spcAft>
                        <a:buClrTx/>
                        <a:buSzPct val="100000"/>
                        <a:buFontTx/>
                        <a:buNone/>
                        <a:tabLst/>
                      </a:pPr>
                      <a:r>
                        <a:rPr kumimoji="0" lang="en-US" sz="900" b="0" i="0" u="none" strike="noStrike" cap="none" normalizeH="0" baseline="0" dirty="0" smtClean="0">
                          <a:ln>
                            <a:noFill/>
                          </a:ln>
                          <a:solidFill>
                            <a:schemeClr val="tx1"/>
                          </a:solidFill>
                          <a:effectLst/>
                          <a:latin typeface="Gill Sans Std Light" pitchFamily="34" charset="0"/>
                        </a:rPr>
                        <a:t>(Color Temperature)</a:t>
                      </a:r>
                    </a:p>
                  </a:txBody>
                  <a:tcPr marT="45706" marB="45706" horzOverflow="overflow">
                    <a:lnL>
                      <a:noFill/>
                    </a:lnL>
                    <a:lnR w="12700" cap="flat" cmpd="sng" algn="ctr">
                      <a:noFill/>
                      <a:prstDash val="solid"/>
                      <a:round/>
                      <a:headEnd type="none" w="med" len="med"/>
                      <a:tailEnd type="none" w="med" len="med"/>
                    </a:lnR>
                    <a:lnT w="3175" cap="flat" cmpd="sng" algn="ctr">
                      <a:solidFill>
                        <a:schemeClr val="bg2">
                          <a:lumMod val="40000"/>
                          <a:lumOff val="60000"/>
                        </a:schemeClr>
                      </a:solidFill>
                      <a:prstDash val="solid"/>
                      <a:round/>
                      <a:headEnd type="none" w="med" len="med"/>
                      <a:tailEnd type="none" w="med" len="med"/>
                    </a:lnT>
                    <a:lnB w="3175" cap="flat" cmpd="sng" algn="ctr">
                      <a:solidFill>
                        <a:schemeClr val="bg2">
                          <a:lumMod val="40000"/>
                          <a:lumOff val="6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5000"/>
                        </a:lnSpc>
                        <a:spcBef>
                          <a:spcPct val="20000"/>
                        </a:spcBef>
                        <a:spcAft>
                          <a:spcPct val="0"/>
                        </a:spcAft>
                        <a:buClrTx/>
                        <a:buSzPct val="100000"/>
                        <a:buFontTx/>
                        <a:buNone/>
                        <a:tabLst/>
                      </a:pPr>
                      <a:r>
                        <a:rPr kumimoji="0" lang="en-US" sz="900" b="0" i="0" u="none" strike="noStrike" cap="none" normalizeH="0" baseline="0" dirty="0" smtClean="0">
                          <a:ln>
                            <a:noFill/>
                          </a:ln>
                          <a:solidFill>
                            <a:schemeClr val="tx1"/>
                          </a:solidFill>
                          <a:effectLst/>
                          <a:latin typeface="Gill Sans Std Light" pitchFamily="34" charset="0"/>
                        </a:rPr>
                        <a:t>LED 12W, 240V 50Hz</a:t>
                      </a:r>
                    </a:p>
                    <a:p>
                      <a:pPr marL="0" marR="0" lvl="0" indent="0" algn="l" defTabSz="914400" rtl="0" eaLnBrk="1" fontAlgn="base" latinLnBrk="0" hangingPunct="1">
                        <a:lnSpc>
                          <a:spcPct val="105000"/>
                        </a:lnSpc>
                        <a:spcBef>
                          <a:spcPct val="20000"/>
                        </a:spcBef>
                        <a:spcAft>
                          <a:spcPct val="0"/>
                        </a:spcAft>
                        <a:buClrTx/>
                        <a:buSzPct val="100000"/>
                        <a:buFontTx/>
                        <a:buNone/>
                        <a:tabLst/>
                      </a:pPr>
                      <a:r>
                        <a:rPr kumimoji="0" lang="en-US" sz="900" b="0" i="0" u="none" strike="noStrike" cap="none" normalizeH="0" baseline="0" dirty="0" smtClean="0">
                          <a:ln>
                            <a:noFill/>
                          </a:ln>
                          <a:solidFill>
                            <a:schemeClr val="tx1"/>
                          </a:solidFill>
                          <a:effectLst/>
                          <a:latin typeface="Gill Sans Std Light" pitchFamily="34" charset="0"/>
                        </a:rPr>
                        <a:t>3000K,5000k</a:t>
                      </a:r>
                    </a:p>
                  </a:txBody>
                  <a:tcPr marT="45706" marB="4570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2">
                          <a:lumMod val="40000"/>
                          <a:lumOff val="60000"/>
                        </a:schemeClr>
                      </a:solidFill>
                      <a:prstDash val="solid"/>
                      <a:round/>
                      <a:headEnd type="none" w="med" len="med"/>
                      <a:tailEnd type="none" w="med" len="med"/>
                    </a:lnT>
                    <a:lnB w="3175" cap="flat" cmpd="sng" algn="ctr">
                      <a:solidFill>
                        <a:schemeClr val="bg2">
                          <a:lumMod val="40000"/>
                          <a:lumOff val="60000"/>
                        </a:schemeClr>
                      </a:solidFill>
                      <a:prstDash val="solid"/>
                      <a:round/>
                      <a:headEnd type="none" w="med" len="med"/>
                      <a:tailEnd type="none" w="med" len="med"/>
                    </a:lnB>
                    <a:lnTlToBr>
                      <a:noFill/>
                    </a:lnTlToBr>
                    <a:lnBlToTr>
                      <a:noFill/>
                    </a:lnBlToTr>
                    <a:noFill/>
                  </a:tcPr>
                </a:tc>
              </a:tr>
              <a:tr h="147567">
                <a:tc>
                  <a:txBody>
                    <a:bodyPr/>
                    <a:lstStyle/>
                    <a:p>
                      <a:pPr marL="0" marR="0" lvl="0" indent="0" algn="l" defTabSz="914400" rtl="0" eaLnBrk="1" fontAlgn="base" latinLnBrk="0" hangingPunct="1">
                        <a:lnSpc>
                          <a:spcPct val="105000"/>
                        </a:lnSpc>
                        <a:spcBef>
                          <a:spcPct val="20000"/>
                        </a:spcBef>
                        <a:spcAft>
                          <a:spcPct val="0"/>
                        </a:spcAft>
                        <a:buClrTx/>
                        <a:buSzPct val="100000"/>
                        <a:buFontTx/>
                        <a:buNone/>
                        <a:tabLst/>
                      </a:pPr>
                      <a:r>
                        <a:rPr kumimoji="0" lang="en-US" sz="900" b="0" i="0" u="none" strike="noStrike" cap="none" normalizeH="0" baseline="0" dirty="0" smtClean="0">
                          <a:ln>
                            <a:noFill/>
                          </a:ln>
                          <a:solidFill>
                            <a:schemeClr val="tx1"/>
                          </a:solidFill>
                          <a:effectLst/>
                          <a:latin typeface="Gill Sans Std Light" pitchFamily="34" charset="0"/>
                        </a:rPr>
                        <a:t>Dimensions (L X W X H)mm </a:t>
                      </a:r>
                    </a:p>
                  </a:txBody>
                  <a:tcPr marT="45706" marB="45706" horzOverflow="overflow">
                    <a:lnL>
                      <a:noFill/>
                    </a:lnL>
                    <a:lnR w="12700" cap="flat" cmpd="sng" algn="ctr">
                      <a:noFill/>
                      <a:prstDash val="solid"/>
                      <a:round/>
                      <a:headEnd type="none" w="med" len="med"/>
                      <a:tailEnd type="none" w="med" len="med"/>
                    </a:lnR>
                    <a:lnT w="3175" cap="flat" cmpd="sng" algn="ctr">
                      <a:solidFill>
                        <a:schemeClr val="bg2">
                          <a:lumMod val="40000"/>
                          <a:lumOff val="60000"/>
                        </a:schemeClr>
                      </a:solidFill>
                      <a:prstDash val="solid"/>
                      <a:round/>
                      <a:headEnd type="none" w="med" len="med"/>
                      <a:tailEnd type="none" w="med" len="med"/>
                    </a:lnT>
                    <a:lnB w="3175" cap="flat" cmpd="sng" algn="ctr">
                      <a:solidFill>
                        <a:schemeClr val="bg2">
                          <a:lumMod val="40000"/>
                          <a:lumOff val="6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900" b="0" i="0" u="none" strike="noStrike" kern="1200" cap="none" normalizeH="0" baseline="0" dirty="0" smtClean="0">
                          <a:ln>
                            <a:noFill/>
                          </a:ln>
                          <a:solidFill>
                            <a:schemeClr val="tx1"/>
                          </a:solidFill>
                          <a:effectLst/>
                          <a:latin typeface="Arial" pitchFamily="34" charset="0"/>
                          <a:ea typeface="+mn-ea"/>
                          <a:cs typeface="Arabic Transparent" pitchFamily="2" charset="-78"/>
                        </a:rPr>
                        <a:t>105 mm (W) x 52 mm (H)</a:t>
                      </a:r>
                      <a:endParaRPr kumimoji="0" lang="en-US" altLang="zh-CN" sz="900" b="0" i="0" u="none" strike="noStrike" kern="1200" cap="none" normalizeH="0" baseline="0" dirty="0" smtClean="0">
                        <a:ln>
                          <a:noFill/>
                        </a:ln>
                        <a:solidFill>
                          <a:schemeClr val="tx1"/>
                        </a:solidFill>
                        <a:effectLst/>
                        <a:latin typeface="Arial" pitchFamily="34" charset="0"/>
                        <a:ea typeface="宋体" pitchFamily="2" charset="-122"/>
                        <a:cs typeface="Arabic Transparent" pitchFamily="2" charset="-78"/>
                      </a:endParaRPr>
                    </a:p>
                  </a:txBody>
                  <a:tcPr marT="45706" marB="4570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2">
                          <a:lumMod val="40000"/>
                          <a:lumOff val="60000"/>
                        </a:schemeClr>
                      </a:solidFill>
                      <a:prstDash val="solid"/>
                      <a:round/>
                      <a:headEnd type="none" w="med" len="med"/>
                      <a:tailEnd type="none" w="med" len="med"/>
                    </a:lnT>
                    <a:lnB w="3175" cap="flat" cmpd="sng" algn="ctr">
                      <a:solidFill>
                        <a:schemeClr val="bg2">
                          <a:lumMod val="40000"/>
                          <a:lumOff val="60000"/>
                        </a:schemeClr>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5000"/>
                        </a:lnSpc>
                        <a:spcBef>
                          <a:spcPct val="20000"/>
                        </a:spcBef>
                        <a:spcAft>
                          <a:spcPct val="0"/>
                        </a:spcAft>
                        <a:buClrTx/>
                        <a:buSzPct val="100000"/>
                        <a:buFontTx/>
                        <a:buNone/>
                        <a:tabLst/>
                      </a:pPr>
                      <a:r>
                        <a:rPr kumimoji="0" lang="en-US" sz="900" b="0" i="0" u="none" strike="noStrike" cap="none" normalizeH="0" baseline="0" dirty="0" smtClean="0">
                          <a:ln>
                            <a:noFill/>
                          </a:ln>
                          <a:solidFill>
                            <a:schemeClr val="tx1"/>
                          </a:solidFill>
                          <a:effectLst/>
                          <a:latin typeface="Gill Sans Std Light" pitchFamily="34" charset="0"/>
                        </a:rPr>
                        <a:t>Cut out</a:t>
                      </a:r>
                    </a:p>
                  </a:txBody>
                  <a:tcPr marT="45706" marB="45706" horzOverflow="overflow">
                    <a:lnL>
                      <a:noFill/>
                    </a:lnL>
                    <a:lnR w="12700" cap="flat" cmpd="sng" algn="ctr">
                      <a:noFill/>
                      <a:prstDash val="solid"/>
                      <a:round/>
                      <a:headEnd type="none" w="med" len="med"/>
                      <a:tailEnd type="none" w="med" len="med"/>
                    </a:lnR>
                    <a:lnT w="3175" cap="flat" cmpd="sng" algn="ctr">
                      <a:solidFill>
                        <a:schemeClr val="bg2">
                          <a:lumMod val="40000"/>
                          <a:lumOff val="60000"/>
                        </a:schemeClr>
                      </a:solidFill>
                      <a:prstDash val="solid"/>
                      <a:round/>
                      <a:headEnd type="none" w="med" len="med"/>
                      <a:tailEnd type="none" w="med" len="med"/>
                    </a:lnT>
                    <a:lnB w="3175" cap="flat" cmpd="sng" algn="ctr">
                      <a:solidFill>
                        <a:schemeClr val="bg2">
                          <a:lumMod val="40000"/>
                          <a:lumOff val="6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5000"/>
                        </a:lnSpc>
                        <a:spcBef>
                          <a:spcPct val="20000"/>
                        </a:spcBef>
                        <a:spcAft>
                          <a:spcPct val="0"/>
                        </a:spcAft>
                        <a:buClrTx/>
                        <a:buSzPct val="100000"/>
                        <a:buFontTx/>
                        <a:buNone/>
                        <a:tabLst/>
                      </a:pPr>
                      <a:r>
                        <a:rPr kumimoji="0" lang="en-US" sz="900" b="0" i="0" u="none" strike="noStrike" cap="none" normalizeH="0" baseline="0" dirty="0" smtClean="0">
                          <a:ln>
                            <a:noFill/>
                          </a:ln>
                          <a:solidFill>
                            <a:schemeClr val="tx1"/>
                          </a:solidFill>
                          <a:effectLst/>
                          <a:latin typeface="Gill Sans Std Light" pitchFamily="34" charset="0"/>
                        </a:rPr>
                        <a:t>95 mm</a:t>
                      </a:r>
                    </a:p>
                  </a:txBody>
                  <a:tcPr marT="45706" marB="4570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2">
                          <a:lumMod val="40000"/>
                          <a:lumOff val="60000"/>
                        </a:schemeClr>
                      </a:solidFill>
                      <a:prstDash val="solid"/>
                      <a:round/>
                      <a:headEnd type="none" w="med" len="med"/>
                      <a:tailEnd type="none" w="med" len="med"/>
                    </a:lnT>
                    <a:lnB w="3175" cap="flat" cmpd="sng" algn="ctr">
                      <a:solidFill>
                        <a:schemeClr val="bg2">
                          <a:lumMod val="40000"/>
                          <a:lumOff val="60000"/>
                        </a:schemeClr>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5000"/>
                        </a:lnSpc>
                        <a:spcBef>
                          <a:spcPct val="20000"/>
                        </a:spcBef>
                        <a:spcAft>
                          <a:spcPct val="0"/>
                        </a:spcAft>
                        <a:buClrTx/>
                        <a:buSzPct val="100000"/>
                        <a:buFontTx/>
                        <a:buNone/>
                        <a:tabLst/>
                        <a:defRPr/>
                      </a:pPr>
                      <a:r>
                        <a:rPr kumimoji="0" lang="en-US" sz="900" b="0" i="0" u="none" strike="noStrike" cap="none" normalizeH="0" baseline="0" dirty="0" smtClean="0">
                          <a:ln>
                            <a:noFill/>
                          </a:ln>
                          <a:solidFill>
                            <a:schemeClr val="tx1"/>
                          </a:solidFill>
                          <a:effectLst/>
                          <a:latin typeface="Gill Sans Std Light" pitchFamily="34" charset="0"/>
                        </a:rPr>
                        <a:t>Lumen Output</a:t>
                      </a:r>
                    </a:p>
                  </a:txBody>
                  <a:tcPr marT="45706" marB="45706" horzOverflow="overflow">
                    <a:lnL>
                      <a:noFill/>
                    </a:lnL>
                    <a:lnR w="12700" cap="flat" cmpd="sng" algn="ctr">
                      <a:noFill/>
                      <a:prstDash val="solid"/>
                      <a:round/>
                      <a:headEnd type="none" w="med" len="med"/>
                      <a:tailEnd type="none" w="med" len="med"/>
                    </a:lnR>
                    <a:lnT w="3175" cap="flat" cmpd="sng" algn="ctr">
                      <a:solidFill>
                        <a:schemeClr val="bg2">
                          <a:lumMod val="40000"/>
                          <a:lumOff val="60000"/>
                        </a:schemeClr>
                      </a:solidFill>
                      <a:prstDash val="solid"/>
                      <a:round/>
                      <a:headEnd type="none" w="med" len="med"/>
                      <a:tailEnd type="none" w="med" len="med"/>
                    </a:lnT>
                    <a:lnB w="3175" cap="flat" cmpd="sng" algn="ctr">
                      <a:solidFill>
                        <a:schemeClr val="bg2">
                          <a:lumMod val="40000"/>
                          <a:lumOff val="6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5000"/>
                        </a:lnSpc>
                        <a:spcBef>
                          <a:spcPct val="20000"/>
                        </a:spcBef>
                        <a:spcAft>
                          <a:spcPct val="0"/>
                        </a:spcAft>
                        <a:buClrTx/>
                        <a:buSzPct val="100000"/>
                        <a:buFontTx/>
                        <a:buNone/>
                        <a:tabLst/>
                      </a:pPr>
                      <a:r>
                        <a:rPr kumimoji="0" lang="en-US" sz="900" b="0" i="0" u="none" strike="noStrike" cap="none" normalizeH="0" baseline="0" dirty="0" smtClean="0">
                          <a:ln>
                            <a:noFill/>
                          </a:ln>
                          <a:solidFill>
                            <a:schemeClr val="tx1"/>
                          </a:solidFill>
                          <a:effectLst/>
                          <a:latin typeface="Gill Sans Std Light" pitchFamily="34" charset="0"/>
                        </a:rPr>
                        <a:t>800 lm (WW) / 900 lm (NW)</a:t>
                      </a:r>
                    </a:p>
                  </a:txBody>
                  <a:tcPr marT="45706" marB="45706" horzOverflow="overflow">
                    <a:lnL>
                      <a:noFill/>
                    </a:lnL>
                    <a:lnR w="12700" cap="flat" cmpd="sng" algn="ctr">
                      <a:noFill/>
                      <a:prstDash val="solid"/>
                      <a:round/>
                      <a:headEnd type="none" w="med" len="med"/>
                      <a:tailEnd type="none" w="med" len="med"/>
                    </a:lnR>
                    <a:lnT w="3175" cap="flat" cmpd="sng" algn="ctr">
                      <a:solidFill>
                        <a:schemeClr val="bg2">
                          <a:lumMod val="40000"/>
                          <a:lumOff val="60000"/>
                        </a:schemeClr>
                      </a:solidFill>
                      <a:prstDash val="solid"/>
                      <a:round/>
                      <a:headEnd type="none" w="med" len="med"/>
                      <a:tailEnd type="none" w="med" len="med"/>
                    </a:lnT>
                    <a:lnB w="3175" cap="flat" cmpd="sng" algn="ctr">
                      <a:solidFill>
                        <a:schemeClr val="bg2">
                          <a:lumMod val="40000"/>
                          <a:lumOff val="60000"/>
                        </a:schemeClr>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5000"/>
                        </a:lnSpc>
                        <a:spcBef>
                          <a:spcPct val="20000"/>
                        </a:spcBef>
                        <a:spcAft>
                          <a:spcPct val="0"/>
                        </a:spcAft>
                        <a:buClrTx/>
                        <a:buSzPct val="100000"/>
                        <a:buFontTx/>
                        <a:buNone/>
                        <a:tabLst/>
                        <a:defRPr/>
                      </a:pPr>
                      <a:r>
                        <a:rPr kumimoji="0" lang="en-US" sz="900" b="0" i="0" u="none" strike="noStrike" cap="none" normalizeH="0" baseline="0" dirty="0" smtClean="0">
                          <a:ln>
                            <a:noFill/>
                          </a:ln>
                          <a:solidFill>
                            <a:schemeClr val="tx1"/>
                          </a:solidFill>
                          <a:effectLst/>
                          <a:latin typeface="Gill Sans Std Light" pitchFamily="34" charset="0"/>
                        </a:rPr>
                        <a:t>Master Pack</a:t>
                      </a:r>
                    </a:p>
                  </a:txBody>
                  <a:tcPr marT="45706" marB="45706" horzOverflow="overflow">
                    <a:lnL>
                      <a:noFill/>
                    </a:lnL>
                    <a:lnR w="12700" cap="flat" cmpd="sng" algn="ctr">
                      <a:noFill/>
                      <a:prstDash val="solid"/>
                      <a:round/>
                      <a:headEnd type="none" w="med" len="med"/>
                      <a:tailEnd type="none" w="med" len="med"/>
                    </a:lnR>
                    <a:lnT w="3175" cap="flat" cmpd="sng" algn="ctr">
                      <a:solidFill>
                        <a:schemeClr val="bg2">
                          <a:lumMod val="40000"/>
                          <a:lumOff val="60000"/>
                        </a:schemeClr>
                      </a:solidFill>
                      <a:prstDash val="solid"/>
                      <a:round/>
                      <a:headEnd type="none" w="med" len="med"/>
                      <a:tailEnd type="none" w="med" len="med"/>
                    </a:lnT>
                    <a:lnB w="3175" cap="flat" cmpd="sng" algn="ctr">
                      <a:solidFill>
                        <a:schemeClr val="bg2">
                          <a:lumMod val="40000"/>
                          <a:lumOff val="6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5000"/>
                        </a:lnSpc>
                        <a:spcBef>
                          <a:spcPct val="20000"/>
                        </a:spcBef>
                        <a:spcAft>
                          <a:spcPct val="0"/>
                        </a:spcAft>
                        <a:buClrTx/>
                        <a:buSzPct val="100000"/>
                        <a:buFontTx/>
                        <a:buNone/>
                        <a:tabLst/>
                      </a:pPr>
                      <a:r>
                        <a:rPr kumimoji="0" lang="en-US" sz="900" b="0" i="0" u="none" strike="noStrike" cap="none" normalizeH="0" baseline="0" dirty="0" smtClean="0">
                          <a:ln>
                            <a:noFill/>
                          </a:ln>
                          <a:solidFill>
                            <a:schemeClr val="tx1"/>
                          </a:solidFill>
                          <a:effectLst/>
                          <a:latin typeface="Gill Sans Std Light" pitchFamily="34" charset="0"/>
                        </a:rPr>
                        <a:t>12</a:t>
                      </a:r>
                    </a:p>
                  </a:txBody>
                  <a:tcPr marT="45706" marB="45706" horzOverflow="overflow">
                    <a:lnL>
                      <a:noFill/>
                    </a:lnL>
                    <a:lnR w="12700" cap="flat" cmpd="sng" algn="ctr">
                      <a:noFill/>
                      <a:prstDash val="solid"/>
                      <a:round/>
                      <a:headEnd type="none" w="med" len="med"/>
                      <a:tailEnd type="none" w="med" len="med"/>
                    </a:lnR>
                    <a:lnT w="3175" cap="flat" cmpd="sng" algn="ctr">
                      <a:solidFill>
                        <a:schemeClr val="bg2">
                          <a:lumMod val="40000"/>
                          <a:lumOff val="60000"/>
                        </a:schemeClr>
                      </a:solidFill>
                      <a:prstDash val="solid"/>
                      <a:round/>
                      <a:headEnd type="none" w="med" len="med"/>
                      <a:tailEnd type="none" w="med" len="med"/>
                    </a:lnT>
                    <a:lnB w="3175" cap="flat" cmpd="sng" algn="ctr">
                      <a:solidFill>
                        <a:schemeClr val="bg2">
                          <a:lumMod val="40000"/>
                          <a:lumOff val="60000"/>
                        </a:schemeClr>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5000"/>
                        </a:lnSpc>
                        <a:spcBef>
                          <a:spcPct val="20000"/>
                        </a:spcBef>
                        <a:spcAft>
                          <a:spcPct val="0"/>
                        </a:spcAft>
                        <a:buClrTx/>
                        <a:buSzPct val="100000"/>
                        <a:buFontTx/>
                        <a:buNone/>
                        <a:tabLst/>
                        <a:defRPr/>
                      </a:pPr>
                      <a:r>
                        <a:rPr kumimoji="0" lang="en-US" sz="900" b="0" i="0" u="none" strike="noStrike" cap="none" normalizeH="0" baseline="0" dirty="0" smtClean="0">
                          <a:ln>
                            <a:noFill/>
                          </a:ln>
                          <a:solidFill>
                            <a:schemeClr val="tx1"/>
                          </a:solidFill>
                          <a:effectLst/>
                          <a:latin typeface="Gill Sans Std Light" pitchFamily="34" charset="0"/>
                        </a:rPr>
                        <a:t>MRP</a:t>
                      </a:r>
                    </a:p>
                  </a:txBody>
                  <a:tcPr marT="45706" marB="45706" horzOverflow="overflow">
                    <a:lnL>
                      <a:noFill/>
                    </a:lnL>
                    <a:lnR w="12700" cap="flat" cmpd="sng" algn="ctr">
                      <a:noFill/>
                      <a:prstDash val="solid"/>
                      <a:round/>
                      <a:headEnd type="none" w="med" len="med"/>
                      <a:tailEnd type="none" w="med" len="med"/>
                    </a:lnR>
                    <a:lnT w="3175" cap="flat" cmpd="sng" algn="ctr">
                      <a:solidFill>
                        <a:schemeClr val="bg2">
                          <a:lumMod val="40000"/>
                          <a:lumOff val="60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5000"/>
                        </a:lnSpc>
                        <a:spcBef>
                          <a:spcPct val="20000"/>
                        </a:spcBef>
                        <a:spcAft>
                          <a:spcPct val="0"/>
                        </a:spcAft>
                        <a:buClrTx/>
                        <a:buSzPct val="100000"/>
                        <a:buFontTx/>
                        <a:buNone/>
                        <a:tabLst/>
                      </a:pPr>
                      <a:r>
                        <a:rPr kumimoji="0" lang="en-US" sz="900" b="0" i="0" u="none" strike="noStrike" cap="none" normalizeH="0" baseline="0" dirty="0" smtClean="0">
                          <a:ln>
                            <a:noFill/>
                          </a:ln>
                          <a:solidFill>
                            <a:schemeClr val="tx1"/>
                          </a:solidFill>
                          <a:effectLst/>
                          <a:latin typeface="Gill Sans Std Light" pitchFamily="34" charset="0"/>
                        </a:rPr>
                        <a:t>1700 INR</a:t>
                      </a:r>
                    </a:p>
                  </a:txBody>
                  <a:tcPr marT="45706" marB="45706" horzOverflow="overflow">
                    <a:lnL>
                      <a:noFill/>
                    </a:lnL>
                    <a:lnR w="12700" cap="flat" cmpd="sng" algn="ctr">
                      <a:noFill/>
                      <a:prstDash val="solid"/>
                      <a:round/>
                      <a:headEnd type="none" w="med" len="med"/>
                      <a:tailEnd type="none" w="med" len="med"/>
                    </a:lnR>
                    <a:lnT w="3175" cap="flat" cmpd="sng" algn="ctr">
                      <a:solidFill>
                        <a:schemeClr val="bg2">
                          <a:lumMod val="40000"/>
                          <a:lumOff val="60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bl>
          </a:graphicData>
        </a:graphic>
      </p:graphicFrame>
      <p:sp>
        <p:nvSpPr>
          <p:cNvPr id="19" name="TextBox 18"/>
          <p:cNvSpPr txBox="1"/>
          <p:nvPr/>
        </p:nvSpPr>
        <p:spPr>
          <a:xfrm>
            <a:off x="5724128" y="655126"/>
            <a:ext cx="1768433" cy="276999"/>
          </a:xfrm>
          <a:prstGeom prst="rect">
            <a:avLst/>
          </a:prstGeom>
          <a:noFill/>
        </p:spPr>
        <p:txBody>
          <a:bodyPr wrap="none" rtlCol="0">
            <a:spAutoFit/>
          </a:bodyPr>
          <a:lstStyle/>
          <a:p>
            <a:r>
              <a:rPr lang="en-US" sz="1200" b="1" noProof="1" smtClean="0">
                <a:latin typeface="Gill Sans Std" pitchFamily="34" charset="0"/>
              </a:rPr>
              <a:t>LED COB 12W Round</a:t>
            </a:r>
            <a:endParaRPr lang="en-US" sz="1200" b="1" noProof="1" smtClean="0">
              <a:solidFill>
                <a:schemeClr val="tx1"/>
              </a:solidFill>
              <a:latin typeface="Gill Sans Std" pitchFamily="34" charset="0"/>
              <a:cs typeface="Times New Roman" pitchFamily="18" charset="0"/>
            </a:endParaRPr>
          </a:p>
        </p:txBody>
      </p:sp>
      <p:graphicFrame>
        <p:nvGraphicFramePr>
          <p:cNvPr id="20" name="Group 109_"/>
          <p:cNvGraphicFramePr>
            <a:graphicFrameLocks noGrp="1"/>
          </p:cNvGraphicFramePr>
          <p:nvPr>
            <p:custDataLst>
              <p:tags r:id="rId2"/>
            </p:custDataLst>
            <p:extLst>
              <p:ext uri="{D42A27DB-BD31-4B8C-83A1-F6EECF244321}">
                <p14:modId xmlns:p14="http://schemas.microsoft.com/office/powerpoint/2010/main" val="18567180"/>
              </p:ext>
            </p:extLst>
          </p:nvPr>
        </p:nvGraphicFramePr>
        <p:xfrm>
          <a:off x="5724128" y="1886832"/>
          <a:ext cx="3287670" cy="2026504"/>
        </p:xfrm>
        <a:graphic>
          <a:graphicData uri="http://schemas.openxmlformats.org/drawingml/2006/table">
            <a:tbl>
              <a:tblPr>
                <a:solidFill>
                  <a:srgbClr val="00A7BC"/>
                </a:solidFill>
              </a:tblPr>
              <a:tblGrid>
                <a:gridCol w="3287670"/>
              </a:tblGrid>
              <a:tr h="382276">
                <a:tc>
                  <a:txBody>
                    <a:bodyPr/>
                    <a:lstStyle/>
                    <a:p>
                      <a:r>
                        <a:rPr lang="en-US" sz="1400" b="0" dirty="0" smtClean="0">
                          <a:solidFill>
                            <a:schemeClr val="bg1"/>
                          </a:solidFill>
                        </a:rPr>
                        <a:t>Long Life LED source</a:t>
                      </a:r>
                      <a:endParaRPr lang="en-US" sz="1400" b="0" dirty="0">
                        <a:solidFill>
                          <a:schemeClr val="bg1"/>
                        </a:solidFill>
                      </a:endParaRPr>
                    </a:p>
                  </a:txBody>
                  <a:tcPr marT="45706" marB="45706" horzOverflow="overflow">
                    <a:lnL>
                      <a:noFill/>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lumMod val="75000"/>
                      </a:schemeClr>
                    </a:solidFill>
                  </a:tcPr>
                </a:tc>
              </a:tr>
              <a:tr h="353650">
                <a:tc>
                  <a:txBody>
                    <a:bodyPr/>
                    <a:lstStyle/>
                    <a:p>
                      <a:r>
                        <a:rPr lang="en-US" sz="1400" b="0" dirty="0" smtClean="0">
                          <a:solidFill>
                            <a:schemeClr val="bg1"/>
                          </a:solidFill>
                        </a:rPr>
                        <a:t>Strong focused adjustable beam</a:t>
                      </a:r>
                    </a:p>
                  </a:txBody>
                  <a:tcPr marT="45706" marB="45706" horzOverflow="overflow">
                    <a:lnL>
                      <a:noFill/>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lumMod val="75000"/>
                      </a:schemeClr>
                    </a:solidFill>
                  </a:tcPr>
                </a:tc>
              </a:tr>
              <a:tr h="586640">
                <a:tc>
                  <a:txBody>
                    <a:bodyPr/>
                    <a:lstStyle/>
                    <a:p>
                      <a:pPr marL="0" indent="0">
                        <a:buFontTx/>
                        <a:buNone/>
                      </a:pPr>
                      <a:r>
                        <a:rPr lang="en-US" sz="1400" b="0" dirty="0" smtClean="0">
                          <a:solidFill>
                            <a:schemeClr val="bg1"/>
                          </a:solidFill>
                        </a:rPr>
                        <a:t>Wide voltage protection</a:t>
                      </a:r>
                      <a:r>
                        <a:rPr lang="en-US" sz="1400" b="0" baseline="0" dirty="0" smtClean="0">
                          <a:solidFill>
                            <a:schemeClr val="bg1"/>
                          </a:solidFill>
                        </a:rPr>
                        <a:t> (160-360V)</a:t>
                      </a:r>
                    </a:p>
                    <a:p>
                      <a:pPr marL="0" indent="0">
                        <a:buFontTx/>
                        <a:buNone/>
                      </a:pPr>
                      <a:r>
                        <a:rPr lang="en-US" sz="1400" b="0" dirty="0" smtClean="0">
                          <a:solidFill>
                            <a:schemeClr val="bg1"/>
                          </a:solidFill>
                        </a:rPr>
                        <a:t>Surge protection up to 2KV</a:t>
                      </a:r>
                    </a:p>
                  </a:txBody>
                  <a:tcPr marT="45706" marB="45706" horzOverflow="overflow">
                    <a:lnL>
                      <a:noFill/>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lumMod val="75000"/>
                      </a:schemeClr>
                    </a:solidFill>
                  </a:tcPr>
                </a:tc>
              </a:tr>
              <a:tr h="351969">
                <a:tc>
                  <a:txBody>
                    <a:bodyPr/>
                    <a:lstStyle/>
                    <a:p>
                      <a:r>
                        <a:rPr lang="en-US" sz="1400" b="0" dirty="0" smtClean="0">
                          <a:solidFill>
                            <a:schemeClr val="bg1"/>
                          </a:solidFill>
                        </a:rPr>
                        <a:t>Premium</a:t>
                      </a:r>
                      <a:r>
                        <a:rPr lang="en-US" sz="1400" b="0" baseline="0" dirty="0" smtClean="0">
                          <a:solidFill>
                            <a:schemeClr val="bg1"/>
                          </a:solidFill>
                        </a:rPr>
                        <a:t> Material – die cast aluminum</a:t>
                      </a:r>
                      <a:endParaRPr lang="en-US" sz="1400" b="0" dirty="0" smtClean="0">
                        <a:solidFill>
                          <a:schemeClr val="bg1"/>
                        </a:solidFill>
                      </a:endParaRPr>
                    </a:p>
                  </a:txBody>
                  <a:tcPr marT="45706" marB="45706" horzOverflow="overflow">
                    <a:lnL>
                      <a:noFill/>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lumMod val="75000"/>
                      </a:schemeClr>
                    </a:solidFill>
                  </a:tcPr>
                </a:tc>
              </a:tr>
              <a:tr h="351969">
                <a:tc>
                  <a:txBody>
                    <a:bodyPr/>
                    <a:lstStyle/>
                    <a:p>
                      <a:r>
                        <a:rPr lang="en-US" sz="1400" b="0" dirty="0" smtClean="0">
                          <a:solidFill>
                            <a:schemeClr val="bg1"/>
                          </a:solidFill>
                        </a:rPr>
                        <a:t>BIS safety</a:t>
                      </a:r>
                      <a:r>
                        <a:rPr lang="en-US" sz="1400" b="0" baseline="0" dirty="0" smtClean="0">
                          <a:solidFill>
                            <a:schemeClr val="bg1"/>
                          </a:solidFill>
                        </a:rPr>
                        <a:t> standards registered</a:t>
                      </a:r>
                      <a:endParaRPr lang="en-US" sz="1400" b="0" dirty="0" smtClean="0">
                        <a:solidFill>
                          <a:schemeClr val="bg1"/>
                        </a:solidFill>
                      </a:endParaRPr>
                    </a:p>
                  </a:txBody>
                  <a:tcPr marT="45706" marB="45706" horzOverflow="overflow">
                    <a:lnL>
                      <a:noFill/>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lumMod val="75000"/>
                      </a:schemeClr>
                    </a:solidFill>
                  </a:tcPr>
                </a:tc>
              </a:tr>
            </a:tbl>
          </a:graphicData>
        </a:graphic>
      </p:graphicFrame>
      <p:pic>
        <p:nvPicPr>
          <p:cNvPr id="21" name="Picture 20"/>
          <p:cNvPicPr>
            <a:picLocks noChangeAspect="1"/>
          </p:cNvPicPr>
          <p:nvPr/>
        </p:nvPicPr>
        <p:blipFill>
          <a:blip r:embed="rId5"/>
          <a:stretch>
            <a:fillRect/>
          </a:stretch>
        </p:blipFill>
        <p:spPr>
          <a:xfrm>
            <a:off x="5715000" y="4076716"/>
            <a:ext cx="3238386" cy="2725315"/>
          </a:xfrm>
          <a:prstGeom prst="rect">
            <a:avLst/>
          </a:prstGeom>
        </p:spPr>
      </p:pic>
    </p:spTree>
    <p:extLst>
      <p:ext uri="{BB962C8B-B14F-4D97-AF65-F5344CB8AC3E}">
        <p14:creationId xmlns:p14="http://schemas.microsoft.com/office/powerpoint/2010/main" val="11087832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643" y="381000"/>
            <a:ext cx="5524295" cy="3682863"/>
          </a:xfrm>
          <a:prstGeom prst="rect">
            <a:avLst/>
          </a:prstGeom>
        </p:spPr>
      </p:pic>
      <p:sp>
        <p:nvSpPr>
          <p:cNvPr id="22" name="Text Box 4"/>
          <p:cNvSpPr txBox="1">
            <a:spLocks noChangeArrowheads="1"/>
          </p:cNvSpPr>
          <p:nvPr/>
        </p:nvSpPr>
        <p:spPr bwMode="auto">
          <a:xfrm>
            <a:off x="663575" y="48641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rgbClr val="000000"/>
                </a:solidFill>
                <a:latin typeface="Arial" pitchFamily="34" charset="0"/>
              </a:defRPr>
            </a:lvl1pPr>
            <a:lvl2pPr marL="742950" indent="-285750" eaLnBrk="0" hangingPunct="0">
              <a:defRPr sz="2000" b="1">
                <a:solidFill>
                  <a:srgbClr val="000000"/>
                </a:solidFill>
                <a:latin typeface="Arial" pitchFamily="34" charset="0"/>
              </a:defRPr>
            </a:lvl2pPr>
            <a:lvl3pPr marL="1143000" indent="-228600" eaLnBrk="0" hangingPunct="0">
              <a:defRPr sz="2000" b="1">
                <a:solidFill>
                  <a:srgbClr val="000000"/>
                </a:solidFill>
                <a:latin typeface="Arial" pitchFamily="34" charset="0"/>
              </a:defRPr>
            </a:lvl3pPr>
            <a:lvl4pPr marL="1600200" indent="-228600" eaLnBrk="0" hangingPunct="0">
              <a:defRPr sz="2000" b="1">
                <a:solidFill>
                  <a:srgbClr val="000000"/>
                </a:solidFill>
                <a:latin typeface="Arial" pitchFamily="34" charset="0"/>
              </a:defRPr>
            </a:lvl4pPr>
            <a:lvl5pPr marL="2057400" indent="-228600" eaLnBrk="0" hangingPunct="0">
              <a:defRPr sz="2000" b="1">
                <a:solidFill>
                  <a:srgbClr val="000000"/>
                </a:solidFill>
                <a:latin typeface="Arial" pitchFamily="34" charset="0"/>
              </a:defRPr>
            </a:lvl5pPr>
            <a:lvl6pPr marL="2514600" indent="-228600" eaLnBrk="0" fontAlgn="base" hangingPunct="0">
              <a:spcBef>
                <a:spcPct val="0"/>
              </a:spcBef>
              <a:spcAft>
                <a:spcPct val="0"/>
              </a:spcAft>
              <a:defRPr sz="2000" b="1">
                <a:solidFill>
                  <a:srgbClr val="000000"/>
                </a:solidFill>
                <a:latin typeface="Arial" pitchFamily="34" charset="0"/>
              </a:defRPr>
            </a:lvl6pPr>
            <a:lvl7pPr marL="2971800" indent="-228600" eaLnBrk="0" fontAlgn="base" hangingPunct="0">
              <a:spcBef>
                <a:spcPct val="0"/>
              </a:spcBef>
              <a:spcAft>
                <a:spcPct val="0"/>
              </a:spcAft>
              <a:defRPr sz="2000" b="1">
                <a:solidFill>
                  <a:srgbClr val="000000"/>
                </a:solidFill>
                <a:latin typeface="Arial" pitchFamily="34" charset="0"/>
              </a:defRPr>
            </a:lvl7pPr>
            <a:lvl8pPr marL="3429000" indent="-228600" eaLnBrk="0" fontAlgn="base" hangingPunct="0">
              <a:spcBef>
                <a:spcPct val="0"/>
              </a:spcBef>
              <a:spcAft>
                <a:spcPct val="0"/>
              </a:spcAft>
              <a:defRPr sz="2000" b="1">
                <a:solidFill>
                  <a:srgbClr val="000000"/>
                </a:solidFill>
                <a:latin typeface="Arial" pitchFamily="34" charset="0"/>
              </a:defRPr>
            </a:lvl8pPr>
            <a:lvl9pPr marL="3886200" indent="-228600" eaLnBrk="0" fontAlgn="base" hangingPunct="0">
              <a:spcBef>
                <a:spcPct val="0"/>
              </a:spcBef>
              <a:spcAft>
                <a:spcPct val="0"/>
              </a:spcAft>
              <a:defRPr sz="2000" b="1">
                <a:solidFill>
                  <a:srgbClr val="000000"/>
                </a:solidFill>
                <a:latin typeface="Arial" pitchFamily="34" charset="0"/>
              </a:defRPr>
            </a:lvl9pPr>
          </a:lstStyle>
          <a:p>
            <a:pPr eaLnBrk="1" hangingPunct="1"/>
            <a:endParaRPr lang="en-US" dirty="0"/>
          </a:p>
        </p:txBody>
      </p:sp>
      <p:sp>
        <p:nvSpPr>
          <p:cNvPr id="38" name="Rectangle 37"/>
          <p:cNvSpPr/>
          <p:nvPr/>
        </p:nvSpPr>
        <p:spPr bwMode="auto">
          <a:xfrm>
            <a:off x="5724128" y="463510"/>
            <a:ext cx="3258116" cy="1034740"/>
          </a:xfrm>
          <a:prstGeom prst="rect">
            <a:avLst/>
          </a:prstGeom>
          <a:ln w="952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000000"/>
              </a:solidFill>
              <a:effectLst/>
              <a:latin typeface="Arial" charset="0"/>
            </a:endParaRPr>
          </a:p>
        </p:txBody>
      </p:sp>
      <p:sp>
        <p:nvSpPr>
          <p:cNvPr id="39" name="Rectangle 38"/>
          <p:cNvSpPr/>
          <p:nvPr/>
        </p:nvSpPr>
        <p:spPr bwMode="auto">
          <a:xfrm>
            <a:off x="5724128" y="1516481"/>
            <a:ext cx="3258116" cy="388519"/>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000000"/>
              </a:solidFill>
              <a:effectLst/>
              <a:latin typeface="Arial" charset="0"/>
            </a:endParaRPr>
          </a:p>
        </p:txBody>
      </p:sp>
      <p:sp>
        <p:nvSpPr>
          <p:cNvPr id="44" name="TextBox 43"/>
          <p:cNvSpPr txBox="1"/>
          <p:nvPr/>
        </p:nvSpPr>
        <p:spPr>
          <a:xfrm>
            <a:off x="5724128" y="655126"/>
            <a:ext cx="1683474" cy="276999"/>
          </a:xfrm>
          <a:prstGeom prst="rect">
            <a:avLst/>
          </a:prstGeom>
          <a:noFill/>
        </p:spPr>
        <p:txBody>
          <a:bodyPr wrap="none" rtlCol="0">
            <a:spAutoFit/>
          </a:bodyPr>
          <a:lstStyle/>
          <a:p>
            <a:r>
              <a:rPr lang="en-US" sz="1200" b="1" noProof="1" smtClean="0">
                <a:latin typeface="Gill Sans Std" pitchFamily="34" charset="0"/>
              </a:rPr>
              <a:t>LED COB 7W Round</a:t>
            </a:r>
            <a:endParaRPr lang="en-US" sz="1200" b="1" noProof="1" smtClean="0">
              <a:solidFill>
                <a:schemeClr val="tx1"/>
              </a:solidFill>
              <a:latin typeface="Gill Sans Std" pitchFamily="34" charset="0"/>
              <a:cs typeface="Times New Roman" pitchFamily="18" charset="0"/>
            </a:endParaRPr>
          </a:p>
        </p:txBody>
      </p:sp>
      <p:sp>
        <p:nvSpPr>
          <p:cNvPr id="45" name="TextBox 44"/>
          <p:cNvSpPr txBox="1"/>
          <p:nvPr/>
        </p:nvSpPr>
        <p:spPr>
          <a:xfrm>
            <a:off x="5724128" y="476046"/>
            <a:ext cx="577402" cy="276999"/>
          </a:xfrm>
          <a:prstGeom prst="rect">
            <a:avLst/>
          </a:prstGeom>
          <a:noFill/>
        </p:spPr>
        <p:txBody>
          <a:bodyPr wrap="none" rtlCol="0">
            <a:spAutoFit/>
          </a:bodyPr>
          <a:lstStyle/>
          <a:p>
            <a:r>
              <a:rPr lang="en-US" sz="1200" dirty="0" smtClean="0">
                <a:latin typeface="Gill Sans Std" pitchFamily="34" charset="0"/>
              </a:rPr>
              <a:t>Philips</a:t>
            </a:r>
            <a:endParaRPr lang="en-US" sz="1200" dirty="0">
              <a:latin typeface="Gill Sans Std" pitchFamily="34" charset="0"/>
            </a:endParaRPr>
          </a:p>
        </p:txBody>
      </p:sp>
      <p:graphicFrame>
        <p:nvGraphicFramePr>
          <p:cNvPr id="47" name="Group 109"/>
          <p:cNvGraphicFramePr>
            <a:graphicFrameLocks noGrp="1"/>
          </p:cNvGraphicFramePr>
          <p:nvPr>
            <p:custDataLst>
              <p:tags r:id="rId1"/>
            </p:custDataLst>
            <p:extLst>
              <p:ext uri="{D42A27DB-BD31-4B8C-83A1-F6EECF244321}">
                <p14:modId xmlns:p14="http://schemas.microsoft.com/office/powerpoint/2010/main" val="3044349772"/>
              </p:ext>
            </p:extLst>
          </p:nvPr>
        </p:nvGraphicFramePr>
        <p:xfrm>
          <a:off x="150496" y="4343400"/>
          <a:ext cx="6021704" cy="2306322"/>
        </p:xfrm>
        <a:graphic>
          <a:graphicData uri="http://schemas.openxmlformats.org/drawingml/2006/table">
            <a:tbl>
              <a:tblPr/>
              <a:tblGrid>
                <a:gridCol w="2016473"/>
                <a:gridCol w="4005231"/>
              </a:tblGrid>
              <a:tr h="179424">
                <a:tc>
                  <a:txBody>
                    <a:bodyPr/>
                    <a:lstStyle/>
                    <a:p>
                      <a:pPr marL="0" marR="0" lvl="0" indent="0" algn="l" defTabSz="914400" rtl="0" eaLnBrk="1" fontAlgn="base" latinLnBrk="0" hangingPunct="1">
                        <a:lnSpc>
                          <a:spcPct val="105000"/>
                        </a:lnSpc>
                        <a:spcBef>
                          <a:spcPct val="20000"/>
                        </a:spcBef>
                        <a:spcAft>
                          <a:spcPct val="0"/>
                        </a:spcAft>
                        <a:buClrTx/>
                        <a:buSzPct val="100000"/>
                        <a:buFontTx/>
                        <a:buNone/>
                        <a:tabLst/>
                      </a:pPr>
                      <a:r>
                        <a:rPr kumimoji="0" lang="en-US" sz="1000" b="1" i="0" u="none" strike="noStrike" cap="none" normalizeH="0" baseline="0" dirty="0" smtClean="0">
                          <a:ln>
                            <a:noFill/>
                          </a:ln>
                          <a:solidFill>
                            <a:schemeClr val="tx1"/>
                          </a:solidFill>
                          <a:effectLst/>
                          <a:latin typeface="Gill Sans Std" pitchFamily="34" charset="0"/>
                        </a:rPr>
                        <a:t>General Specs </a:t>
                      </a:r>
                    </a:p>
                  </a:txBody>
                  <a:tcPr marT="45706" marB="45706" horzOverflow="overflow">
                    <a:lnL>
                      <a:noFill/>
                    </a:lnL>
                    <a:lnR w="12700" cap="flat" cmpd="sng" algn="ctr">
                      <a:no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5000"/>
                        </a:lnSpc>
                        <a:spcBef>
                          <a:spcPct val="20000"/>
                        </a:spcBef>
                        <a:spcAft>
                          <a:spcPct val="0"/>
                        </a:spcAft>
                        <a:buClrTx/>
                        <a:buSzPct val="100000"/>
                        <a:buFontTx/>
                        <a:buNone/>
                        <a:tabLst/>
                      </a:pPr>
                      <a:endParaRPr kumimoji="0" lang="en-US" sz="1000" b="0" i="0" u="none" strike="noStrike" cap="none" normalizeH="0" baseline="0" dirty="0" smtClean="0">
                        <a:ln>
                          <a:noFill/>
                        </a:ln>
                        <a:solidFill>
                          <a:schemeClr val="tx1"/>
                        </a:solidFill>
                        <a:effectLst/>
                        <a:latin typeface="Gill Sans Std Light" pitchFamily="34" charset="0"/>
                      </a:endParaRPr>
                    </a:p>
                  </a:txBody>
                  <a:tcPr marT="45706" marB="4570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noFill/>
                  </a:tcPr>
                </a:tc>
              </a:tr>
              <a:tr h="118924">
                <a:tc>
                  <a:txBody>
                    <a:bodyPr/>
                    <a:lstStyle/>
                    <a:p>
                      <a:pPr marL="0" marR="0" lvl="0" indent="0" algn="l" defTabSz="914400" rtl="0" eaLnBrk="1" fontAlgn="base" latinLnBrk="0" hangingPunct="1">
                        <a:lnSpc>
                          <a:spcPct val="105000"/>
                        </a:lnSpc>
                        <a:spcBef>
                          <a:spcPct val="20000"/>
                        </a:spcBef>
                        <a:spcAft>
                          <a:spcPct val="0"/>
                        </a:spcAft>
                        <a:buClrTx/>
                        <a:buSzPct val="100000"/>
                        <a:buFontTx/>
                        <a:buNone/>
                        <a:tabLst/>
                      </a:pPr>
                      <a:r>
                        <a:rPr kumimoji="0" lang="en-US" sz="900" b="0" i="0" u="none" strike="noStrike" cap="none" normalizeH="0" baseline="0" dirty="0" smtClean="0">
                          <a:ln>
                            <a:noFill/>
                          </a:ln>
                          <a:solidFill>
                            <a:schemeClr val="tx1"/>
                          </a:solidFill>
                          <a:effectLst/>
                          <a:latin typeface="Gill Sans Std Light" pitchFamily="34" charset="0"/>
                        </a:rPr>
                        <a:t>Application </a:t>
                      </a:r>
                    </a:p>
                  </a:txBody>
                  <a:tcPr marT="45706" marB="45706" horzOverflow="overflow">
                    <a:lnL>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bg2">
                          <a:lumMod val="40000"/>
                          <a:lumOff val="6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5000"/>
                        </a:lnSpc>
                        <a:spcBef>
                          <a:spcPct val="20000"/>
                        </a:spcBef>
                        <a:spcAft>
                          <a:spcPct val="0"/>
                        </a:spcAft>
                        <a:buClrTx/>
                        <a:buSzPct val="100000"/>
                        <a:buFontTx/>
                        <a:buNone/>
                        <a:tabLst/>
                      </a:pPr>
                      <a:r>
                        <a:rPr kumimoji="0" lang="en-US" sz="900" b="0" i="0" u="none" strike="noStrike" cap="none" normalizeH="0" baseline="0" dirty="0" smtClean="0">
                          <a:ln>
                            <a:noFill/>
                          </a:ln>
                          <a:solidFill>
                            <a:schemeClr val="tx1"/>
                          </a:solidFill>
                          <a:effectLst/>
                          <a:latin typeface="Gill Sans Std Light" pitchFamily="34" charset="0"/>
                        </a:rPr>
                        <a:t>Downlighter</a:t>
                      </a:r>
                    </a:p>
                  </a:txBody>
                  <a:tcPr marT="45706" marB="4570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bg2">
                          <a:lumMod val="40000"/>
                          <a:lumOff val="60000"/>
                        </a:schemeClr>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5000"/>
                        </a:lnSpc>
                        <a:spcBef>
                          <a:spcPct val="20000"/>
                        </a:spcBef>
                        <a:spcAft>
                          <a:spcPct val="0"/>
                        </a:spcAft>
                        <a:buClrTx/>
                        <a:buSzPct val="100000"/>
                        <a:buFontTx/>
                        <a:buNone/>
                        <a:tabLst/>
                      </a:pPr>
                      <a:r>
                        <a:rPr kumimoji="0" lang="en-US" sz="900" b="0" i="0" u="none" strike="noStrike" cap="none" normalizeH="0" baseline="0" dirty="0" smtClean="0">
                          <a:ln>
                            <a:noFill/>
                          </a:ln>
                          <a:solidFill>
                            <a:schemeClr val="tx1"/>
                          </a:solidFill>
                          <a:effectLst/>
                          <a:latin typeface="Gill Sans Std Light" pitchFamily="34" charset="0"/>
                        </a:rPr>
                        <a:t>Color &amp; Material</a:t>
                      </a:r>
                    </a:p>
                  </a:txBody>
                  <a:tcPr marT="45706" marB="45706" horzOverflow="overflow">
                    <a:lnL>
                      <a:noFill/>
                    </a:lnL>
                    <a:lnR w="12700" cap="flat" cmpd="sng" algn="ctr">
                      <a:noFill/>
                      <a:prstDash val="solid"/>
                      <a:round/>
                      <a:headEnd type="none" w="med" len="med"/>
                      <a:tailEnd type="none" w="med" len="med"/>
                    </a:lnR>
                    <a:lnT w="3175" cap="flat" cmpd="sng" algn="ctr">
                      <a:solidFill>
                        <a:schemeClr val="bg2">
                          <a:lumMod val="40000"/>
                          <a:lumOff val="60000"/>
                        </a:schemeClr>
                      </a:solidFill>
                      <a:prstDash val="solid"/>
                      <a:round/>
                      <a:headEnd type="none" w="med" len="med"/>
                      <a:tailEnd type="none" w="med" len="med"/>
                    </a:lnT>
                    <a:lnB w="3175" cap="flat" cmpd="sng" algn="ctr">
                      <a:solidFill>
                        <a:schemeClr val="bg2">
                          <a:lumMod val="40000"/>
                          <a:lumOff val="6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5000"/>
                        </a:lnSpc>
                        <a:spcBef>
                          <a:spcPct val="20000"/>
                        </a:spcBef>
                        <a:spcAft>
                          <a:spcPct val="0"/>
                        </a:spcAft>
                        <a:buClrTx/>
                        <a:buSzPct val="100000"/>
                        <a:buFontTx/>
                        <a:buNone/>
                        <a:tabLst/>
                      </a:pPr>
                      <a:r>
                        <a:rPr kumimoji="0" lang="en-US" sz="900" b="0" i="0" u="none" strike="noStrike" cap="none" normalizeH="0" baseline="0" dirty="0" smtClean="0">
                          <a:ln>
                            <a:noFill/>
                          </a:ln>
                          <a:solidFill>
                            <a:schemeClr val="tx1"/>
                          </a:solidFill>
                          <a:effectLst/>
                          <a:latin typeface="Gill Sans Std Light" pitchFamily="34" charset="0"/>
                        </a:rPr>
                        <a:t>White &amp; Aluminum</a:t>
                      </a:r>
                    </a:p>
                  </a:txBody>
                  <a:tcPr marT="45706" marB="4570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2">
                          <a:lumMod val="40000"/>
                          <a:lumOff val="60000"/>
                        </a:schemeClr>
                      </a:solidFill>
                      <a:prstDash val="solid"/>
                      <a:round/>
                      <a:headEnd type="none" w="med" len="med"/>
                      <a:tailEnd type="none" w="med" len="med"/>
                    </a:lnT>
                    <a:lnB w="3175" cap="flat" cmpd="sng" algn="ctr">
                      <a:solidFill>
                        <a:schemeClr val="bg2">
                          <a:lumMod val="40000"/>
                          <a:lumOff val="60000"/>
                        </a:schemeClr>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5000"/>
                        </a:lnSpc>
                        <a:spcBef>
                          <a:spcPct val="20000"/>
                        </a:spcBef>
                        <a:spcAft>
                          <a:spcPct val="0"/>
                        </a:spcAft>
                        <a:buClrTx/>
                        <a:buSzPct val="100000"/>
                        <a:buFontTx/>
                        <a:buNone/>
                        <a:tabLst/>
                      </a:pPr>
                      <a:r>
                        <a:rPr kumimoji="0" lang="en-US" sz="900" b="0" i="0" u="none" strike="noStrike" cap="none" normalizeH="0" baseline="0" dirty="0" smtClean="0">
                          <a:ln>
                            <a:noFill/>
                          </a:ln>
                          <a:solidFill>
                            <a:schemeClr val="tx1"/>
                          </a:solidFill>
                          <a:effectLst/>
                          <a:latin typeface="Gill Sans Std Light" pitchFamily="34" charset="0"/>
                        </a:rPr>
                        <a:t>Lamp base &amp; wattage</a:t>
                      </a:r>
                    </a:p>
                    <a:p>
                      <a:pPr marL="0" marR="0" lvl="0" indent="0" algn="l" defTabSz="914400" rtl="0" eaLnBrk="1" fontAlgn="base" latinLnBrk="0" hangingPunct="1">
                        <a:lnSpc>
                          <a:spcPct val="105000"/>
                        </a:lnSpc>
                        <a:spcBef>
                          <a:spcPct val="20000"/>
                        </a:spcBef>
                        <a:spcAft>
                          <a:spcPct val="0"/>
                        </a:spcAft>
                        <a:buClrTx/>
                        <a:buSzPct val="100000"/>
                        <a:buFontTx/>
                        <a:buNone/>
                        <a:tabLst/>
                      </a:pPr>
                      <a:r>
                        <a:rPr kumimoji="0" lang="en-US" sz="900" b="0" i="0" u="none" strike="noStrike" cap="none" normalizeH="0" baseline="0" dirty="0" smtClean="0">
                          <a:ln>
                            <a:noFill/>
                          </a:ln>
                          <a:solidFill>
                            <a:schemeClr val="tx1"/>
                          </a:solidFill>
                          <a:effectLst/>
                          <a:latin typeface="Gill Sans Std Light" pitchFamily="34" charset="0"/>
                        </a:rPr>
                        <a:t>(Color Temperature)</a:t>
                      </a:r>
                    </a:p>
                  </a:txBody>
                  <a:tcPr marT="45706" marB="45706" horzOverflow="overflow">
                    <a:lnL>
                      <a:noFill/>
                    </a:lnL>
                    <a:lnR w="12700" cap="flat" cmpd="sng" algn="ctr">
                      <a:noFill/>
                      <a:prstDash val="solid"/>
                      <a:round/>
                      <a:headEnd type="none" w="med" len="med"/>
                      <a:tailEnd type="none" w="med" len="med"/>
                    </a:lnR>
                    <a:lnT w="3175" cap="flat" cmpd="sng" algn="ctr">
                      <a:solidFill>
                        <a:schemeClr val="bg2">
                          <a:lumMod val="40000"/>
                          <a:lumOff val="60000"/>
                        </a:schemeClr>
                      </a:solidFill>
                      <a:prstDash val="solid"/>
                      <a:round/>
                      <a:headEnd type="none" w="med" len="med"/>
                      <a:tailEnd type="none" w="med" len="med"/>
                    </a:lnT>
                    <a:lnB w="3175" cap="flat" cmpd="sng" algn="ctr">
                      <a:solidFill>
                        <a:schemeClr val="bg2">
                          <a:lumMod val="40000"/>
                          <a:lumOff val="6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5000"/>
                        </a:lnSpc>
                        <a:spcBef>
                          <a:spcPct val="20000"/>
                        </a:spcBef>
                        <a:spcAft>
                          <a:spcPct val="0"/>
                        </a:spcAft>
                        <a:buClrTx/>
                        <a:buSzPct val="100000"/>
                        <a:buFontTx/>
                        <a:buNone/>
                        <a:tabLst/>
                      </a:pPr>
                      <a:r>
                        <a:rPr kumimoji="0" lang="en-US" sz="900" b="0" i="0" u="none" strike="noStrike" cap="none" normalizeH="0" baseline="0" dirty="0" smtClean="0">
                          <a:ln>
                            <a:noFill/>
                          </a:ln>
                          <a:solidFill>
                            <a:schemeClr val="tx1"/>
                          </a:solidFill>
                          <a:effectLst/>
                          <a:latin typeface="Gill Sans Std Light" pitchFamily="34" charset="0"/>
                        </a:rPr>
                        <a:t>LED 7W, 240V 50Hz</a:t>
                      </a:r>
                    </a:p>
                    <a:p>
                      <a:pPr marL="0" marR="0" lvl="0" indent="0" algn="l" defTabSz="914400" rtl="0" eaLnBrk="1" fontAlgn="base" latinLnBrk="0" hangingPunct="1">
                        <a:lnSpc>
                          <a:spcPct val="105000"/>
                        </a:lnSpc>
                        <a:spcBef>
                          <a:spcPct val="20000"/>
                        </a:spcBef>
                        <a:spcAft>
                          <a:spcPct val="0"/>
                        </a:spcAft>
                        <a:buClrTx/>
                        <a:buSzPct val="100000"/>
                        <a:buFontTx/>
                        <a:buNone/>
                        <a:tabLst/>
                      </a:pPr>
                      <a:r>
                        <a:rPr kumimoji="0" lang="en-US" sz="900" b="0" i="0" u="none" strike="noStrike" cap="none" normalizeH="0" baseline="0" dirty="0" smtClean="0">
                          <a:ln>
                            <a:noFill/>
                          </a:ln>
                          <a:solidFill>
                            <a:schemeClr val="tx1"/>
                          </a:solidFill>
                          <a:effectLst/>
                          <a:latin typeface="Gill Sans Std Light" pitchFamily="34" charset="0"/>
                        </a:rPr>
                        <a:t>3000K,5000k</a:t>
                      </a:r>
                    </a:p>
                  </a:txBody>
                  <a:tcPr marT="45706" marB="4570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2">
                          <a:lumMod val="40000"/>
                          <a:lumOff val="60000"/>
                        </a:schemeClr>
                      </a:solidFill>
                      <a:prstDash val="solid"/>
                      <a:round/>
                      <a:headEnd type="none" w="med" len="med"/>
                      <a:tailEnd type="none" w="med" len="med"/>
                    </a:lnT>
                    <a:lnB w="3175" cap="flat" cmpd="sng" algn="ctr">
                      <a:solidFill>
                        <a:schemeClr val="bg2">
                          <a:lumMod val="40000"/>
                          <a:lumOff val="60000"/>
                        </a:schemeClr>
                      </a:solidFill>
                      <a:prstDash val="solid"/>
                      <a:round/>
                      <a:headEnd type="none" w="med" len="med"/>
                      <a:tailEnd type="none" w="med" len="med"/>
                    </a:lnB>
                    <a:lnTlToBr>
                      <a:noFill/>
                    </a:lnTlToBr>
                    <a:lnBlToTr>
                      <a:noFill/>
                    </a:lnBlToTr>
                    <a:noFill/>
                  </a:tcPr>
                </a:tc>
              </a:tr>
              <a:tr h="147567">
                <a:tc>
                  <a:txBody>
                    <a:bodyPr/>
                    <a:lstStyle/>
                    <a:p>
                      <a:pPr marL="0" marR="0" lvl="0" indent="0" algn="l" defTabSz="914400" rtl="0" eaLnBrk="1" fontAlgn="base" latinLnBrk="0" hangingPunct="1">
                        <a:lnSpc>
                          <a:spcPct val="105000"/>
                        </a:lnSpc>
                        <a:spcBef>
                          <a:spcPct val="20000"/>
                        </a:spcBef>
                        <a:spcAft>
                          <a:spcPct val="0"/>
                        </a:spcAft>
                        <a:buClrTx/>
                        <a:buSzPct val="100000"/>
                        <a:buFontTx/>
                        <a:buNone/>
                        <a:tabLst/>
                      </a:pPr>
                      <a:r>
                        <a:rPr kumimoji="0" lang="en-US" sz="900" b="0" i="0" u="none" strike="noStrike" cap="none" normalizeH="0" baseline="0" dirty="0" smtClean="0">
                          <a:ln>
                            <a:noFill/>
                          </a:ln>
                          <a:solidFill>
                            <a:schemeClr val="tx1"/>
                          </a:solidFill>
                          <a:effectLst/>
                          <a:latin typeface="Gill Sans Std Light" pitchFamily="34" charset="0"/>
                        </a:rPr>
                        <a:t>Dimensions (L X W X H)mm </a:t>
                      </a:r>
                    </a:p>
                  </a:txBody>
                  <a:tcPr marT="45706" marB="45706" horzOverflow="overflow">
                    <a:lnL>
                      <a:noFill/>
                    </a:lnL>
                    <a:lnR w="12700" cap="flat" cmpd="sng" algn="ctr">
                      <a:noFill/>
                      <a:prstDash val="solid"/>
                      <a:round/>
                      <a:headEnd type="none" w="med" len="med"/>
                      <a:tailEnd type="none" w="med" len="med"/>
                    </a:lnR>
                    <a:lnT w="3175" cap="flat" cmpd="sng" algn="ctr">
                      <a:solidFill>
                        <a:schemeClr val="bg2">
                          <a:lumMod val="40000"/>
                          <a:lumOff val="60000"/>
                        </a:schemeClr>
                      </a:solidFill>
                      <a:prstDash val="solid"/>
                      <a:round/>
                      <a:headEnd type="none" w="med" len="med"/>
                      <a:tailEnd type="none" w="med" len="med"/>
                    </a:lnT>
                    <a:lnB w="3175" cap="flat" cmpd="sng" algn="ctr">
                      <a:solidFill>
                        <a:schemeClr val="bg2">
                          <a:lumMod val="40000"/>
                          <a:lumOff val="6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900" b="0" i="0" u="none" strike="noStrike" kern="1200" cap="none" normalizeH="0" baseline="0" dirty="0" smtClean="0">
                          <a:ln>
                            <a:noFill/>
                          </a:ln>
                          <a:solidFill>
                            <a:schemeClr val="tx1"/>
                          </a:solidFill>
                          <a:effectLst/>
                          <a:latin typeface="Arial" pitchFamily="34" charset="0"/>
                          <a:ea typeface="+mn-ea"/>
                          <a:cs typeface="Arabic Transparent" pitchFamily="2" charset="-78"/>
                        </a:rPr>
                        <a:t>90 mm (W) x 50 mm (H)</a:t>
                      </a:r>
                      <a:endParaRPr kumimoji="0" lang="en-US" altLang="zh-CN" sz="900" b="0" i="0" u="none" strike="noStrike" kern="1200" cap="none" normalizeH="0" baseline="0" dirty="0" smtClean="0">
                        <a:ln>
                          <a:noFill/>
                        </a:ln>
                        <a:solidFill>
                          <a:schemeClr val="tx1"/>
                        </a:solidFill>
                        <a:effectLst/>
                        <a:latin typeface="Arial" pitchFamily="34" charset="0"/>
                        <a:ea typeface="宋体" pitchFamily="2" charset="-122"/>
                        <a:cs typeface="Arabic Transparent" pitchFamily="2" charset="-78"/>
                      </a:endParaRPr>
                    </a:p>
                  </a:txBody>
                  <a:tcPr marT="45706" marB="4570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2">
                          <a:lumMod val="40000"/>
                          <a:lumOff val="60000"/>
                        </a:schemeClr>
                      </a:solidFill>
                      <a:prstDash val="solid"/>
                      <a:round/>
                      <a:headEnd type="none" w="med" len="med"/>
                      <a:tailEnd type="none" w="med" len="med"/>
                    </a:lnT>
                    <a:lnB w="3175" cap="flat" cmpd="sng" algn="ctr">
                      <a:solidFill>
                        <a:schemeClr val="bg2">
                          <a:lumMod val="40000"/>
                          <a:lumOff val="60000"/>
                        </a:schemeClr>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5000"/>
                        </a:lnSpc>
                        <a:spcBef>
                          <a:spcPct val="20000"/>
                        </a:spcBef>
                        <a:spcAft>
                          <a:spcPct val="0"/>
                        </a:spcAft>
                        <a:buClrTx/>
                        <a:buSzPct val="100000"/>
                        <a:buFontTx/>
                        <a:buNone/>
                        <a:tabLst/>
                      </a:pPr>
                      <a:r>
                        <a:rPr kumimoji="0" lang="en-US" sz="900" b="0" i="0" u="none" strike="noStrike" cap="none" normalizeH="0" baseline="0" dirty="0" smtClean="0">
                          <a:ln>
                            <a:noFill/>
                          </a:ln>
                          <a:solidFill>
                            <a:schemeClr val="tx1"/>
                          </a:solidFill>
                          <a:effectLst/>
                          <a:latin typeface="Gill Sans Std Light" pitchFamily="34" charset="0"/>
                        </a:rPr>
                        <a:t>Cut out</a:t>
                      </a:r>
                    </a:p>
                  </a:txBody>
                  <a:tcPr marT="45706" marB="45706" horzOverflow="overflow">
                    <a:lnL>
                      <a:noFill/>
                    </a:lnL>
                    <a:lnR w="12700" cap="flat" cmpd="sng" algn="ctr">
                      <a:noFill/>
                      <a:prstDash val="solid"/>
                      <a:round/>
                      <a:headEnd type="none" w="med" len="med"/>
                      <a:tailEnd type="none" w="med" len="med"/>
                    </a:lnR>
                    <a:lnT w="3175" cap="flat" cmpd="sng" algn="ctr">
                      <a:solidFill>
                        <a:schemeClr val="bg2">
                          <a:lumMod val="40000"/>
                          <a:lumOff val="60000"/>
                        </a:schemeClr>
                      </a:solidFill>
                      <a:prstDash val="solid"/>
                      <a:round/>
                      <a:headEnd type="none" w="med" len="med"/>
                      <a:tailEnd type="none" w="med" len="med"/>
                    </a:lnT>
                    <a:lnB w="3175" cap="flat" cmpd="sng" algn="ctr">
                      <a:solidFill>
                        <a:schemeClr val="bg2">
                          <a:lumMod val="40000"/>
                          <a:lumOff val="6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5000"/>
                        </a:lnSpc>
                        <a:spcBef>
                          <a:spcPct val="20000"/>
                        </a:spcBef>
                        <a:spcAft>
                          <a:spcPct val="0"/>
                        </a:spcAft>
                        <a:buClrTx/>
                        <a:buSzPct val="100000"/>
                        <a:buFontTx/>
                        <a:buNone/>
                        <a:tabLst/>
                      </a:pPr>
                      <a:r>
                        <a:rPr kumimoji="0" lang="en-US" sz="900" b="0" i="0" u="none" strike="noStrike" cap="none" normalizeH="0" baseline="0" dirty="0" smtClean="0">
                          <a:ln>
                            <a:noFill/>
                          </a:ln>
                          <a:solidFill>
                            <a:schemeClr val="tx1"/>
                          </a:solidFill>
                          <a:effectLst/>
                          <a:latin typeface="Gill Sans Std Light" pitchFamily="34" charset="0"/>
                        </a:rPr>
                        <a:t>81 mm</a:t>
                      </a:r>
                    </a:p>
                  </a:txBody>
                  <a:tcPr marT="45706" marB="45706"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2">
                          <a:lumMod val="40000"/>
                          <a:lumOff val="60000"/>
                        </a:schemeClr>
                      </a:solidFill>
                      <a:prstDash val="solid"/>
                      <a:round/>
                      <a:headEnd type="none" w="med" len="med"/>
                      <a:tailEnd type="none" w="med" len="med"/>
                    </a:lnT>
                    <a:lnB w="3175" cap="flat" cmpd="sng" algn="ctr">
                      <a:solidFill>
                        <a:schemeClr val="bg2">
                          <a:lumMod val="40000"/>
                          <a:lumOff val="60000"/>
                        </a:schemeClr>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5000"/>
                        </a:lnSpc>
                        <a:spcBef>
                          <a:spcPct val="20000"/>
                        </a:spcBef>
                        <a:spcAft>
                          <a:spcPct val="0"/>
                        </a:spcAft>
                        <a:buClrTx/>
                        <a:buSzPct val="100000"/>
                        <a:buFontTx/>
                        <a:buNone/>
                        <a:tabLst/>
                        <a:defRPr/>
                      </a:pPr>
                      <a:r>
                        <a:rPr kumimoji="0" lang="en-US" sz="900" b="0" i="0" u="none" strike="noStrike" cap="none" normalizeH="0" baseline="0" dirty="0" smtClean="0">
                          <a:ln>
                            <a:noFill/>
                          </a:ln>
                          <a:solidFill>
                            <a:schemeClr val="tx1"/>
                          </a:solidFill>
                          <a:effectLst/>
                          <a:latin typeface="Gill Sans Std Light" pitchFamily="34" charset="0"/>
                        </a:rPr>
                        <a:t>Lumen Output</a:t>
                      </a:r>
                    </a:p>
                  </a:txBody>
                  <a:tcPr marT="45706" marB="45706" horzOverflow="overflow">
                    <a:lnL>
                      <a:noFill/>
                    </a:lnL>
                    <a:lnR w="12700" cap="flat" cmpd="sng" algn="ctr">
                      <a:noFill/>
                      <a:prstDash val="solid"/>
                      <a:round/>
                      <a:headEnd type="none" w="med" len="med"/>
                      <a:tailEnd type="none" w="med" len="med"/>
                    </a:lnR>
                    <a:lnT w="3175" cap="flat" cmpd="sng" algn="ctr">
                      <a:solidFill>
                        <a:schemeClr val="bg2">
                          <a:lumMod val="40000"/>
                          <a:lumOff val="60000"/>
                        </a:schemeClr>
                      </a:solidFill>
                      <a:prstDash val="solid"/>
                      <a:round/>
                      <a:headEnd type="none" w="med" len="med"/>
                      <a:tailEnd type="none" w="med" len="med"/>
                    </a:lnT>
                    <a:lnB w="3175" cap="flat" cmpd="sng" algn="ctr">
                      <a:solidFill>
                        <a:schemeClr val="bg2">
                          <a:lumMod val="40000"/>
                          <a:lumOff val="6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5000"/>
                        </a:lnSpc>
                        <a:spcBef>
                          <a:spcPct val="20000"/>
                        </a:spcBef>
                        <a:spcAft>
                          <a:spcPct val="0"/>
                        </a:spcAft>
                        <a:buClrTx/>
                        <a:buSzPct val="100000"/>
                        <a:buFontTx/>
                        <a:buNone/>
                        <a:tabLst/>
                      </a:pPr>
                      <a:r>
                        <a:rPr kumimoji="0" lang="en-US" sz="900" b="0" i="0" u="none" strike="noStrike" cap="none" normalizeH="0" baseline="0" dirty="0" smtClean="0">
                          <a:ln>
                            <a:noFill/>
                          </a:ln>
                          <a:solidFill>
                            <a:schemeClr val="tx1"/>
                          </a:solidFill>
                          <a:effectLst/>
                          <a:latin typeface="Gill Sans Std Light" pitchFamily="34" charset="0"/>
                        </a:rPr>
                        <a:t>400 lm (WW) / 450 lm (NW)</a:t>
                      </a:r>
                    </a:p>
                  </a:txBody>
                  <a:tcPr marT="45706" marB="45706" horzOverflow="overflow">
                    <a:lnL>
                      <a:noFill/>
                    </a:lnL>
                    <a:lnR w="12700" cap="flat" cmpd="sng" algn="ctr">
                      <a:noFill/>
                      <a:prstDash val="solid"/>
                      <a:round/>
                      <a:headEnd type="none" w="med" len="med"/>
                      <a:tailEnd type="none" w="med" len="med"/>
                    </a:lnR>
                    <a:lnT w="3175" cap="flat" cmpd="sng" algn="ctr">
                      <a:solidFill>
                        <a:schemeClr val="bg2">
                          <a:lumMod val="40000"/>
                          <a:lumOff val="60000"/>
                        </a:schemeClr>
                      </a:solidFill>
                      <a:prstDash val="solid"/>
                      <a:round/>
                      <a:headEnd type="none" w="med" len="med"/>
                      <a:tailEnd type="none" w="med" len="med"/>
                    </a:lnT>
                    <a:lnB w="3175" cap="flat" cmpd="sng" algn="ctr">
                      <a:solidFill>
                        <a:schemeClr val="bg2">
                          <a:lumMod val="40000"/>
                          <a:lumOff val="60000"/>
                        </a:schemeClr>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5000"/>
                        </a:lnSpc>
                        <a:spcBef>
                          <a:spcPct val="20000"/>
                        </a:spcBef>
                        <a:spcAft>
                          <a:spcPct val="0"/>
                        </a:spcAft>
                        <a:buClrTx/>
                        <a:buSzPct val="100000"/>
                        <a:buFontTx/>
                        <a:buNone/>
                        <a:tabLst/>
                        <a:defRPr/>
                      </a:pPr>
                      <a:r>
                        <a:rPr kumimoji="0" lang="en-US" sz="900" b="0" i="0" u="none" strike="noStrike" cap="none" normalizeH="0" baseline="0" dirty="0" smtClean="0">
                          <a:ln>
                            <a:noFill/>
                          </a:ln>
                          <a:solidFill>
                            <a:schemeClr val="tx1"/>
                          </a:solidFill>
                          <a:effectLst/>
                          <a:latin typeface="Gill Sans Std Light" pitchFamily="34" charset="0"/>
                        </a:rPr>
                        <a:t>Master Pack</a:t>
                      </a:r>
                    </a:p>
                  </a:txBody>
                  <a:tcPr marT="45706" marB="45706" horzOverflow="overflow">
                    <a:lnL>
                      <a:noFill/>
                    </a:lnL>
                    <a:lnR w="12700" cap="flat" cmpd="sng" algn="ctr">
                      <a:noFill/>
                      <a:prstDash val="solid"/>
                      <a:round/>
                      <a:headEnd type="none" w="med" len="med"/>
                      <a:tailEnd type="none" w="med" len="med"/>
                    </a:lnR>
                    <a:lnT w="3175" cap="flat" cmpd="sng" algn="ctr">
                      <a:solidFill>
                        <a:schemeClr val="bg2">
                          <a:lumMod val="40000"/>
                          <a:lumOff val="60000"/>
                        </a:schemeClr>
                      </a:solidFill>
                      <a:prstDash val="solid"/>
                      <a:round/>
                      <a:headEnd type="none" w="med" len="med"/>
                      <a:tailEnd type="none" w="med" len="med"/>
                    </a:lnT>
                    <a:lnB w="3175" cap="flat" cmpd="sng" algn="ctr">
                      <a:solidFill>
                        <a:schemeClr val="bg2">
                          <a:lumMod val="40000"/>
                          <a:lumOff val="6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5000"/>
                        </a:lnSpc>
                        <a:spcBef>
                          <a:spcPct val="20000"/>
                        </a:spcBef>
                        <a:spcAft>
                          <a:spcPct val="0"/>
                        </a:spcAft>
                        <a:buClrTx/>
                        <a:buSzPct val="100000"/>
                        <a:buFontTx/>
                        <a:buNone/>
                        <a:tabLst/>
                      </a:pPr>
                      <a:r>
                        <a:rPr kumimoji="0" lang="en-US" sz="900" b="0" i="0" u="none" strike="noStrike" cap="none" normalizeH="0" baseline="0" dirty="0" smtClean="0">
                          <a:ln>
                            <a:noFill/>
                          </a:ln>
                          <a:solidFill>
                            <a:schemeClr val="tx1"/>
                          </a:solidFill>
                          <a:effectLst/>
                          <a:latin typeface="Gill Sans Std Light" pitchFamily="34" charset="0"/>
                        </a:rPr>
                        <a:t>12</a:t>
                      </a:r>
                    </a:p>
                  </a:txBody>
                  <a:tcPr marT="45706" marB="45706" horzOverflow="overflow">
                    <a:lnL>
                      <a:noFill/>
                    </a:lnL>
                    <a:lnR w="12700" cap="flat" cmpd="sng" algn="ctr">
                      <a:noFill/>
                      <a:prstDash val="solid"/>
                      <a:round/>
                      <a:headEnd type="none" w="med" len="med"/>
                      <a:tailEnd type="none" w="med" len="med"/>
                    </a:lnR>
                    <a:lnT w="3175" cap="flat" cmpd="sng" algn="ctr">
                      <a:solidFill>
                        <a:schemeClr val="bg2">
                          <a:lumMod val="40000"/>
                          <a:lumOff val="60000"/>
                        </a:schemeClr>
                      </a:solidFill>
                      <a:prstDash val="solid"/>
                      <a:round/>
                      <a:headEnd type="none" w="med" len="med"/>
                      <a:tailEnd type="none" w="med" len="med"/>
                    </a:lnT>
                    <a:lnB w="3175" cap="flat" cmpd="sng" algn="ctr">
                      <a:solidFill>
                        <a:schemeClr val="bg2">
                          <a:lumMod val="40000"/>
                          <a:lumOff val="60000"/>
                        </a:schemeClr>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5000"/>
                        </a:lnSpc>
                        <a:spcBef>
                          <a:spcPct val="20000"/>
                        </a:spcBef>
                        <a:spcAft>
                          <a:spcPct val="0"/>
                        </a:spcAft>
                        <a:buClrTx/>
                        <a:buSzPct val="100000"/>
                        <a:buFontTx/>
                        <a:buNone/>
                        <a:tabLst/>
                        <a:defRPr/>
                      </a:pPr>
                      <a:r>
                        <a:rPr kumimoji="0" lang="en-US" sz="900" b="0" i="0" u="none" strike="noStrike" cap="none" normalizeH="0" baseline="0" dirty="0" smtClean="0">
                          <a:ln>
                            <a:noFill/>
                          </a:ln>
                          <a:solidFill>
                            <a:schemeClr val="tx1"/>
                          </a:solidFill>
                          <a:effectLst/>
                          <a:latin typeface="Gill Sans Std Light" pitchFamily="34" charset="0"/>
                        </a:rPr>
                        <a:t>MRP</a:t>
                      </a:r>
                    </a:p>
                  </a:txBody>
                  <a:tcPr marT="45706" marB="45706" horzOverflow="overflow">
                    <a:lnL>
                      <a:noFill/>
                    </a:lnL>
                    <a:lnR w="12700" cap="flat" cmpd="sng" algn="ctr">
                      <a:noFill/>
                      <a:prstDash val="solid"/>
                      <a:round/>
                      <a:headEnd type="none" w="med" len="med"/>
                      <a:tailEnd type="none" w="med" len="med"/>
                    </a:lnR>
                    <a:lnT w="3175" cap="flat" cmpd="sng" algn="ctr">
                      <a:solidFill>
                        <a:schemeClr val="bg2">
                          <a:lumMod val="40000"/>
                          <a:lumOff val="60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5000"/>
                        </a:lnSpc>
                        <a:spcBef>
                          <a:spcPct val="20000"/>
                        </a:spcBef>
                        <a:spcAft>
                          <a:spcPct val="0"/>
                        </a:spcAft>
                        <a:buClrTx/>
                        <a:buSzPct val="100000"/>
                        <a:buFontTx/>
                        <a:buNone/>
                        <a:tabLst/>
                      </a:pPr>
                      <a:r>
                        <a:rPr kumimoji="0" lang="en-US" sz="900" b="0" i="0" u="none" strike="noStrike" cap="none" normalizeH="0" baseline="0" dirty="0" smtClean="0">
                          <a:ln>
                            <a:noFill/>
                          </a:ln>
                          <a:solidFill>
                            <a:schemeClr val="tx1"/>
                          </a:solidFill>
                          <a:effectLst/>
                          <a:latin typeface="Gill Sans Std Light" pitchFamily="34" charset="0"/>
                        </a:rPr>
                        <a:t>1275 INR</a:t>
                      </a:r>
                    </a:p>
                  </a:txBody>
                  <a:tcPr marT="45706" marB="45706" horzOverflow="overflow">
                    <a:lnL>
                      <a:noFill/>
                    </a:lnL>
                    <a:lnR w="12700" cap="flat" cmpd="sng" algn="ctr">
                      <a:noFill/>
                      <a:prstDash val="solid"/>
                      <a:round/>
                      <a:headEnd type="none" w="med" len="med"/>
                      <a:tailEnd type="none" w="med" len="med"/>
                    </a:lnR>
                    <a:lnT w="3175" cap="flat" cmpd="sng" algn="ctr">
                      <a:solidFill>
                        <a:schemeClr val="bg2">
                          <a:lumMod val="40000"/>
                          <a:lumOff val="60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bl>
          </a:graphicData>
        </a:graphic>
      </p:graphicFrame>
      <p:sp>
        <p:nvSpPr>
          <p:cNvPr id="6" name="TextBox 5"/>
          <p:cNvSpPr txBox="1"/>
          <p:nvPr/>
        </p:nvSpPr>
        <p:spPr>
          <a:xfrm>
            <a:off x="777291" y="1516006"/>
            <a:ext cx="489236" cy="307777"/>
          </a:xfrm>
          <a:prstGeom prst="rect">
            <a:avLst/>
          </a:prstGeom>
          <a:noFill/>
        </p:spPr>
        <p:txBody>
          <a:bodyPr wrap="none" rtlCol="0">
            <a:spAutoFit/>
          </a:bodyPr>
          <a:lstStyle/>
          <a:p>
            <a:pPr algn="ctr"/>
            <a:r>
              <a:rPr lang="en-US" sz="700" dirty="0" smtClean="0">
                <a:solidFill>
                  <a:schemeClr val="bg1"/>
                </a:solidFill>
                <a:latin typeface="Gill Sans Std" pitchFamily="34" charset="0"/>
              </a:rPr>
              <a:t>0x0.0W</a:t>
            </a:r>
          </a:p>
          <a:p>
            <a:pPr algn="ctr"/>
            <a:r>
              <a:rPr lang="en-US" sz="700" dirty="0" smtClean="0">
                <a:solidFill>
                  <a:schemeClr val="bg1"/>
                </a:solidFill>
                <a:latin typeface="Gill Sans Std" pitchFamily="34" charset="0"/>
              </a:rPr>
              <a:t>included</a:t>
            </a:r>
            <a:endParaRPr lang="en-US" sz="700" dirty="0">
              <a:solidFill>
                <a:schemeClr val="bg1"/>
              </a:solidFill>
              <a:latin typeface="Gill Sans Std" pitchFamily="34" charset="0"/>
            </a:endParaRPr>
          </a:p>
        </p:txBody>
      </p:sp>
      <p:sp>
        <p:nvSpPr>
          <p:cNvPr id="3" name="TextBox 2"/>
          <p:cNvSpPr txBox="1"/>
          <p:nvPr/>
        </p:nvSpPr>
        <p:spPr>
          <a:xfrm>
            <a:off x="5724128" y="1504890"/>
            <a:ext cx="1950214" cy="369332"/>
          </a:xfrm>
          <a:prstGeom prst="rect">
            <a:avLst/>
          </a:prstGeom>
          <a:noFill/>
        </p:spPr>
        <p:txBody>
          <a:bodyPr wrap="square" rtlCol="0">
            <a:spAutoFit/>
          </a:bodyPr>
          <a:lstStyle/>
          <a:p>
            <a:r>
              <a:rPr lang="en-US" i="1" dirty="0" smtClean="0">
                <a:solidFill>
                  <a:schemeClr val="bg1"/>
                </a:solidFill>
                <a:latin typeface="Gill Sans Std" pitchFamily="34" charset="0"/>
              </a:rPr>
              <a:t>Essential</a:t>
            </a:r>
            <a:endParaRPr lang="en-US" i="1" dirty="0">
              <a:solidFill>
                <a:schemeClr val="bg1"/>
              </a:solidFill>
              <a:latin typeface="Gill Sans Std" pitchFamily="34" charset="0"/>
            </a:endParaRPr>
          </a:p>
        </p:txBody>
      </p:sp>
      <p:sp>
        <p:nvSpPr>
          <p:cNvPr id="4" name="Slide Number Placeholder 3"/>
          <p:cNvSpPr>
            <a:spLocks noGrp="1"/>
          </p:cNvSpPr>
          <p:nvPr>
            <p:ph type="sldNum" sz="quarter" idx="10"/>
          </p:nvPr>
        </p:nvSpPr>
        <p:spPr/>
        <p:txBody>
          <a:bodyPr/>
          <a:lstStyle/>
          <a:p>
            <a:pPr>
              <a:defRPr/>
            </a:pPr>
            <a:fld id="{D9DCC989-5D3B-4B1F-966E-35D9FDD4D7BF}" type="slidenum">
              <a:rPr lang="en-US" smtClean="0"/>
              <a:pPr>
                <a:defRPr/>
              </a:pPr>
              <a:t>7</a:t>
            </a:fld>
            <a:endParaRPr lang="en-US" dirty="0"/>
          </a:p>
        </p:txBody>
      </p:sp>
      <p:sp>
        <p:nvSpPr>
          <p:cNvPr id="20" name="TextBox 19"/>
          <p:cNvSpPr txBox="1"/>
          <p:nvPr/>
        </p:nvSpPr>
        <p:spPr>
          <a:xfrm>
            <a:off x="5724128" y="950356"/>
            <a:ext cx="1638186" cy="461665"/>
          </a:xfrm>
          <a:prstGeom prst="rect">
            <a:avLst/>
          </a:prstGeom>
          <a:noFill/>
        </p:spPr>
        <p:txBody>
          <a:bodyPr wrap="square" rtlCol="0">
            <a:spAutoFit/>
          </a:bodyPr>
          <a:lstStyle/>
          <a:p>
            <a:pPr>
              <a:defRPr/>
            </a:pPr>
            <a:r>
              <a:rPr lang="en-US" sz="1200" dirty="0">
                <a:solidFill>
                  <a:schemeClr val="bg2">
                    <a:lumMod val="75000"/>
                  </a:schemeClr>
                </a:solidFill>
                <a:latin typeface="Arial" charset="0"/>
              </a:rPr>
              <a:t>5</a:t>
            </a:r>
            <a:r>
              <a:rPr lang="en-US" sz="1200" dirty="0" smtClean="0">
                <a:solidFill>
                  <a:schemeClr val="bg2">
                    <a:lumMod val="75000"/>
                  </a:schemeClr>
                </a:solidFill>
                <a:latin typeface="Arial" charset="0"/>
              </a:rPr>
              <a:t>000K</a:t>
            </a:r>
            <a:r>
              <a:rPr lang="en-US" sz="1200" dirty="0">
                <a:solidFill>
                  <a:schemeClr val="bg2">
                    <a:lumMod val="75000"/>
                  </a:schemeClr>
                </a:solidFill>
                <a:latin typeface="Arial" charset="0"/>
              </a:rPr>
              <a:t>: </a:t>
            </a:r>
            <a:r>
              <a:rPr lang="en-US" sz="1200" dirty="0" smtClean="0">
                <a:solidFill>
                  <a:schemeClr val="bg2">
                    <a:lumMod val="75000"/>
                  </a:schemeClr>
                </a:solidFill>
                <a:latin typeface="Arial" charset="0"/>
              </a:rPr>
              <a:t>59106/31/85</a:t>
            </a:r>
            <a:endParaRPr lang="en-US" sz="1200" dirty="0">
              <a:solidFill>
                <a:schemeClr val="bg2">
                  <a:lumMod val="75000"/>
                </a:schemeClr>
              </a:solidFill>
              <a:latin typeface="Arial" charset="0"/>
            </a:endParaRPr>
          </a:p>
          <a:p>
            <a:pPr>
              <a:defRPr/>
            </a:pPr>
            <a:r>
              <a:rPr lang="en-US" sz="1200" dirty="0">
                <a:solidFill>
                  <a:schemeClr val="bg2">
                    <a:lumMod val="75000"/>
                  </a:schemeClr>
                </a:solidFill>
                <a:latin typeface="Arial" charset="0"/>
              </a:rPr>
              <a:t>3000K: </a:t>
            </a:r>
            <a:r>
              <a:rPr lang="en-US" sz="1200" dirty="0" smtClean="0">
                <a:solidFill>
                  <a:schemeClr val="bg2">
                    <a:lumMod val="75000"/>
                  </a:schemeClr>
                </a:solidFill>
                <a:latin typeface="Arial" charset="0"/>
              </a:rPr>
              <a:t>59106/31/83</a:t>
            </a:r>
            <a:endParaRPr lang="en-US" sz="1200" dirty="0">
              <a:solidFill>
                <a:schemeClr val="bg2">
                  <a:lumMod val="75000"/>
                </a:schemeClr>
              </a:solidFill>
              <a:latin typeface="Arial" charset="0"/>
            </a:endParaRPr>
          </a:p>
        </p:txBody>
      </p:sp>
      <p:sp>
        <p:nvSpPr>
          <p:cNvPr id="15" name="TextBox 14"/>
          <p:cNvSpPr txBox="1"/>
          <p:nvPr/>
        </p:nvSpPr>
        <p:spPr>
          <a:xfrm>
            <a:off x="223074" y="381000"/>
            <a:ext cx="1229824" cy="369332"/>
          </a:xfrm>
          <a:prstGeom prst="rect">
            <a:avLst/>
          </a:prstGeom>
          <a:noFill/>
        </p:spPr>
        <p:txBody>
          <a:bodyPr wrap="none" rtlCol="0">
            <a:spAutoFit/>
          </a:bodyPr>
          <a:lstStyle/>
          <a:p>
            <a:r>
              <a:rPr lang="en-US" dirty="0" smtClean="0">
                <a:solidFill>
                  <a:schemeClr val="accent1">
                    <a:lumMod val="75000"/>
                  </a:schemeClr>
                </a:solidFill>
                <a:latin typeface="Gill Sans Std" pitchFamily="34" charset="0"/>
              </a:rPr>
              <a:t>COB+ 7W</a:t>
            </a:r>
            <a:endParaRPr lang="en-US" dirty="0">
              <a:solidFill>
                <a:schemeClr val="accent1">
                  <a:lumMod val="75000"/>
                </a:schemeClr>
              </a:solidFill>
              <a:latin typeface="Gill Sans Std" pitchFamily="34" charset="0"/>
            </a:endParaRPr>
          </a:p>
        </p:txBody>
      </p:sp>
      <p:pic>
        <p:nvPicPr>
          <p:cNvPr id="16" name="Picture 15"/>
          <p:cNvPicPr>
            <a:picLocks noChangeAspect="1"/>
          </p:cNvPicPr>
          <p:nvPr/>
        </p:nvPicPr>
        <p:blipFill>
          <a:blip r:embed="rId5"/>
          <a:stretch>
            <a:fillRect/>
          </a:stretch>
        </p:blipFill>
        <p:spPr>
          <a:xfrm>
            <a:off x="5715000" y="4076716"/>
            <a:ext cx="3238386" cy="2725315"/>
          </a:xfrm>
          <a:prstGeom prst="rect">
            <a:avLst/>
          </a:prstGeom>
        </p:spPr>
      </p:pic>
      <p:graphicFrame>
        <p:nvGraphicFramePr>
          <p:cNvPr id="17" name="Group 109_"/>
          <p:cNvGraphicFramePr>
            <a:graphicFrameLocks noGrp="1"/>
          </p:cNvGraphicFramePr>
          <p:nvPr>
            <p:custDataLst>
              <p:tags r:id="rId2"/>
            </p:custDataLst>
            <p:extLst>
              <p:ext uri="{D42A27DB-BD31-4B8C-83A1-F6EECF244321}">
                <p14:modId xmlns:p14="http://schemas.microsoft.com/office/powerpoint/2010/main" val="455428879"/>
              </p:ext>
            </p:extLst>
          </p:nvPr>
        </p:nvGraphicFramePr>
        <p:xfrm>
          <a:off x="5724128" y="1886832"/>
          <a:ext cx="3287670" cy="2026504"/>
        </p:xfrm>
        <a:graphic>
          <a:graphicData uri="http://schemas.openxmlformats.org/drawingml/2006/table">
            <a:tbl>
              <a:tblPr>
                <a:solidFill>
                  <a:srgbClr val="00A7BC"/>
                </a:solidFill>
              </a:tblPr>
              <a:tblGrid>
                <a:gridCol w="3287670"/>
              </a:tblGrid>
              <a:tr h="382276">
                <a:tc>
                  <a:txBody>
                    <a:bodyPr/>
                    <a:lstStyle/>
                    <a:p>
                      <a:r>
                        <a:rPr lang="en-US" sz="1400" b="0" dirty="0" smtClean="0">
                          <a:solidFill>
                            <a:schemeClr val="bg1"/>
                          </a:solidFill>
                        </a:rPr>
                        <a:t>Long Life LED source</a:t>
                      </a:r>
                      <a:endParaRPr lang="en-US" sz="1400" b="0" dirty="0">
                        <a:solidFill>
                          <a:schemeClr val="bg1"/>
                        </a:solidFill>
                      </a:endParaRPr>
                    </a:p>
                  </a:txBody>
                  <a:tcPr marT="45706" marB="45706" horzOverflow="overflow">
                    <a:lnL>
                      <a:noFill/>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lumMod val="75000"/>
                      </a:schemeClr>
                    </a:solidFill>
                  </a:tcPr>
                </a:tc>
              </a:tr>
              <a:tr h="353650">
                <a:tc>
                  <a:txBody>
                    <a:bodyPr/>
                    <a:lstStyle/>
                    <a:p>
                      <a:r>
                        <a:rPr lang="en-US" sz="1400" b="0" dirty="0" smtClean="0">
                          <a:solidFill>
                            <a:schemeClr val="bg1"/>
                          </a:solidFill>
                        </a:rPr>
                        <a:t>Strong focused adjustable beam</a:t>
                      </a:r>
                    </a:p>
                  </a:txBody>
                  <a:tcPr marT="45706" marB="45706" horzOverflow="overflow">
                    <a:lnL>
                      <a:noFill/>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lumMod val="75000"/>
                      </a:schemeClr>
                    </a:solidFill>
                  </a:tcPr>
                </a:tc>
              </a:tr>
              <a:tr h="586640">
                <a:tc>
                  <a:txBody>
                    <a:bodyPr/>
                    <a:lstStyle/>
                    <a:p>
                      <a:pPr marL="0" indent="0">
                        <a:buFontTx/>
                        <a:buNone/>
                      </a:pPr>
                      <a:r>
                        <a:rPr lang="en-US" sz="1400" b="0" dirty="0" smtClean="0">
                          <a:solidFill>
                            <a:schemeClr val="bg1"/>
                          </a:solidFill>
                        </a:rPr>
                        <a:t>Wide voltage protection</a:t>
                      </a:r>
                      <a:r>
                        <a:rPr lang="en-US" sz="1400" b="0" baseline="0" dirty="0" smtClean="0">
                          <a:solidFill>
                            <a:schemeClr val="bg1"/>
                          </a:solidFill>
                        </a:rPr>
                        <a:t> (160-360V)</a:t>
                      </a:r>
                    </a:p>
                    <a:p>
                      <a:pPr marL="0" indent="0">
                        <a:buFontTx/>
                        <a:buNone/>
                      </a:pPr>
                      <a:r>
                        <a:rPr lang="en-US" sz="1400" b="0" dirty="0" smtClean="0">
                          <a:solidFill>
                            <a:schemeClr val="bg1"/>
                          </a:solidFill>
                        </a:rPr>
                        <a:t>Surge protection up to 2KV</a:t>
                      </a:r>
                    </a:p>
                  </a:txBody>
                  <a:tcPr marT="45706" marB="45706" horzOverflow="overflow">
                    <a:lnL>
                      <a:noFill/>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lumMod val="75000"/>
                      </a:schemeClr>
                    </a:solidFill>
                  </a:tcPr>
                </a:tc>
              </a:tr>
              <a:tr h="351969">
                <a:tc>
                  <a:txBody>
                    <a:bodyPr/>
                    <a:lstStyle/>
                    <a:p>
                      <a:r>
                        <a:rPr lang="en-US" sz="1400" b="0" dirty="0" smtClean="0">
                          <a:solidFill>
                            <a:schemeClr val="bg1"/>
                          </a:solidFill>
                        </a:rPr>
                        <a:t>Premium</a:t>
                      </a:r>
                      <a:r>
                        <a:rPr lang="en-US" sz="1400" b="0" baseline="0" dirty="0" smtClean="0">
                          <a:solidFill>
                            <a:schemeClr val="bg1"/>
                          </a:solidFill>
                        </a:rPr>
                        <a:t> Material – die cast aluminum</a:t>
                      </a:r>
                      <a:endParaRPr lang="en-US" sz="1400" b="0" dirty="0" smtClean="0">
                        <a:solidFill>
                          <a:schemeClr val="bg1"/>
                        </a:solidFill>
                      </a:endParaRPr>
                    </a:p>
                  </a:txBody>
                  <a:tcPr marT="45706" marB="45706" horzOverflow="overflow">
                    <a:lnL>
                      <a:noFill/>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lumMod val="75000"/>
                      </a:schemeClr>
                    </a:solidFill>
                  </a:tcPr>
                </a:tc>
              </a:tr>
              <a:tr h="351969">
                <a:tc>
                  <a:txBody>
                    <a:bodyPr/>
                    <a:lstStyle/>
                    <a:p>
                      <a:r>
                        <a:rPr lang="en-US" sz="1400" b="0" dirty="0" smtClean="0">
                          <a:solidFill>
                            <a:schemeClr val="bg1"/>
                          </a:solidFill>
                        </a:rPr>
                        <a:t>BIS safety</a:t>
                      </a:r>
                      <a:r>
                        <a:rPr lang="en-US" sz="1400" b="0" baseline="0" dirty="0" smtClean="0">
                          <a:solidFill>
                            <a:schemeClr val="bg1"/>
                          </a:solidFill>
                        </a:rPr>
                        <a:t> standards registered</a:t>
                      </a:r>
                      <a:endParaRPr lang="en-US" sz="1400" b="0" dirty="0" smtClean="0">
                        <a:solidFill>
                          <a:schemeClr val="bg1"/>
                        </a:solidFill>
                      </a:endParaRPr>
                    </a:p>
                  </a:txBody>
                  <a:tcPr marT="45706" marB="45706" horzOverflow="overflow">
                    <a:lnL>
                      <a:noFill/>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lumMod val="75000"/>
                      </a:schemeClr>
                    </a:solidFill>
                  </a:tcPr>
                </a:tc>
              </a:tr>
            </a:tbl>
          </a:graphicData>
        </a:graphic>
      </p:graphicFrame>
    </p:spTree>
    <p:extLst>
      <p:ext uri="{BB962C8B-B14F-4D97-AF65-F5344CB8AC3E}">
        <p14:creationId xmlns:p14="http://schemas.microsoft.com/office/powerpoint/2010/main" val="36339563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custDataLst>
              <p:tags r:id="rId2"/>
            </p:custDataLst>
          </p:nvPr>
        </p:nvSpPr>
        <p:spPr>
          <a:xfrm>
            <a:off x="609600" y="907774"/>
            <a:ext cx="7924800" cy="5493026"/>
          </a:xfrm>
          <a:ln w="0"/>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square" lIns="0" tIns="0" rIns="0" bIns="0">
            <a:normAutofit lnSpcReduction="10000"/>
          </a:bodyPr>
          <a:lstStyle/>
          <a:p>
            <a:pPr marL="0" indent="0">
              <a:buNone/>
            </a:pPr>
            <a:endParaRPr lang="en-US" sz="1100" dirty="0"/>
          </a:p>
          <a:p>
            <a:pPr marL="0" indent="0">
              <a:buNone/>
            </a:pPr>
            <a:r>
              <a:rPr lang="en-US" sz="1600" b="1" dirty="0" smtClean="0">
                <a:solidFill>
                  <a:schemeClr val="accent1">
                    <a:lumMod val="75000"/>
                  </a:schemeClr>
                </a:solidFill>
              </a:rPr>
              <a:t>Q: What is CCT?</a:t>
            </a:r>
          </a:p>
          <a:p>
            <a:pPr marL="0" indent="0">
              <a:buNone/>
            </a:pPr>
            <a:r>
              <a:rPr lang="en-US" sz="1600" dirty="0" smtClean="0"/>
              <a:t>A: CCT or color temperature refers to the hue of white light (ie. warm white, cool daylight).</a:t>
            </a:r>
          </a:p>
          <a:p>
            <a:pPr marL="0" indent="0">
              <a:buNone/>
            </a:pPr>
            <a:r>
              <a:rPr lang="en-US" sz="1600" dirty="0" smtClean="0"/>
              <a:t>CCT describes whether white light appears warm (reddish), neutral, or cool (bluish), based on the appearance of light emitted by a black body heated to various temperatures in degrees of Kelvin (K).  CCT is based on one’s own preference.</a:t>
            </a:r>
          </a:p>
          <a:p>
            <a:pPr marL="0" indent="0">
              <a:buNone/>
            </a:pPr>
            <a:endParaRPr lang="en-US" sz="1600" dirty="0"/>
          </a:p>
          <a:p>
            <a:pPr marL="0" indent="0">
              <a:buNone/>
            </a:pPr>
            <a:r>
              <a:rPr lang="en-US" sz="1600" b="1" dirty="0" smtClean="0">
                <a:solidFill>
                  <a:schemeClr val="accent1">
                    <a:lumMod val="75000"/>
                  </a:schemeClr>
                </a:solidFill>
              </a:rPr>
              <a:t>Q: Why is Philips products better in Color Consistency?</a:t>
            </a:r>
          </a:p>
          <a:p>
            <a:pPr marL="0" indent="0">
              <a:buNone/>
            </a:pPr>
            <a:r>
              <a:rPr lang="en-US" sz="1600" dirty="0" smtClean="0"/>
              <a:t>A: Philips has a strong process of LED selection (binning) that ensures that the CCT remains same for an SKU and there is no variation among stocks. This ensures that your home will always have uniform and even light within and across rooms.</a:t>
            </a:r>
          </a:p>
          <a:p>
            <a:pPr marL="0" indent="0">
              <a:buNone/>
            </a:pPr>
            <a:endParaRPr lang="en-US" sz="1600" dirty="0" smtClean="0"/>
          </a:p>
          <a:p>
            <a:pPr marL="0" indent="0">
              <a:buNone/>
            </a:pPr>
            <a:endParaRPr lang="en-US" sz="200" dirty="0"/>
          </a:p>
          <a:p>
            <a:pPr marL="0" indent="0">
              <a:buNone/>
            </a:pPr>
            <a:r>
              <a:rPr lang="en-US" sz="1600" b="1" dirty="0" smtClean="0">
                <a:solidFill>
                  <a:schemeClr val="accent1">
                    <a:lumMod val="75000"/>
                  </a:schemeClr>
                </a:solidFill>
              </a:rPr>
              <a:t>Q: What is CRI?</a:t>
            </a:r>
          </a:p>
          <a:p>
            <a:r>
              <a:rPr lang="en-US" sz="1600" dirty="0" smtClean="0"/>
              <a:t>A: CRI or color rendering is the ability of light to show the true colors of objects. CRI measures the ability of a light source to reproduce the colors of various objects faithfully in reference to an ideal light source</a:t>
            </a:r>
            <a:r>
              <a:rPr lang="en-US" sz="1600" dirty="0"/>
              <a:t>. </a:t>
            </a:r>
            <a:r>
              <a:rPr lang="en-US" sz="1600" dirty="0" smtClean="0"/>
              <a:t>Philips </a:t>
            </a:r>
            <a:r>
              <a:rPr lang="en-US" sz="1600" dirty="0"/>
              <a:t>offers </a:t>
            </a:r>
            <a:r>
              <a:rPr lang="en-US" sz="1600" dirty="0" smtClean="0"/>
              <a:t>above 80 </a:t>
            </a:r>
            <a:r>
              <a:rPr lang="en-US" sz="1600" dirty="0"/>
              <a:t>CRI, creating  comfortable lighting </a:t>
            </a:r>
            <a:r>
              <a:rPr lang="en-US" sz="1600" dirty="0" smtClean="0"/>
              <a:t>environment, also a measure of product quality</a:t>
            </a:r>
            <a:r>
              <a:rPr lang="en-US" sz="1600" dirty="0"/>
              <a:t>. </a:t>
            </a:r>
            <a:endParaRPr lang="en-US" sz="1600" dirty="0" smtClean="0"/>
          </a:p>
          <a:p>
            <a:pPr marL="0" indent="0">
              <a:buNone/>
            </a:pPr>
            <a:endParaRPr lang="en-US" sz="1400" dirty="0" smtClean="0"/>
          </a:p>
          <a:p>
            <a:r>
              <a:rPr lang="en-US" sz="1600" b="1" dirty="0">
                <a:solidFill>
                  <a:schemeClr val="accent1">
                    <a:lumMod val="75000"/>
                  </a:schemeClr>
                </a:solidFill>
              </a:rPr>
              <a:t>Q: How to define a good LED downlight?</a:t>
            </a:r>
          </a:p>
          <a:p>
            <a:r>
              <a:rPr lang="en-US" sz="1600" dirty="0"/>
              <a:t>A: The first step to evaluate an LED DL is light efficacy,  or brightness:  </a:t>
            </a:r>
            <a:r>
              <a:rPr lang="en-US" sz="1600" dirty="0" smtClean="0"/>
              <a:t>Philips COBs provide up </a:t>
            </a:r>
            <a:r>
              <a:rPr lang="en-US" sz="1600" dirty="0"/>
              <a:t>to </a:t>
            </a:r>
            <a:r>
              <a:rPr lang="en-US" sz="1600" dirty="0" smtClean="0"/>
              <a:t>75</a:t>
            </a:r>
            <a:r>
              <a:rPr lang="en-US" sz="1600" dirty="0" smtClean="0">
                <a:solidFill>
                  <a:srgbClr val="FF0000"/>
                </a:solidFill>
              </a:rPr>
              <a:t> </a:t>
            </a:r>
            <a:r>
              <a:rPr lang="en-US" sz="1600" dirty="0" smtClean="0"/>
              <a:t>lumen/watt </a:t>
            </a:r>
            <a:r>
              <a:rPr lang="en-US" sz="1600" dirty="0"/>
              <a:t>light efficacy, it is much brighter than traditional energy-saving lamps,  which provides only about 30 lumen/watt;  the second criteria is color performance, </a:t>
            </a:r>
            <a:r>
              <a:rPr lang="en-US" sz="1600" dirty="0" smtClean="0"/>
              <a:t>evaluated </a:t>
            </a:r>
            <a:r>
              <a:rPr lang="en-US" sz="1600" dirty="0"/>
              <a:t>by </a:t>
            </a:r>
            <a:r>
              <a:rPr lang="en-US" sz="1600" dirty="0" smtClean="0"/>
              <a:t>our &gt;80 color </a:t>
            </a:r>
            <a:r>
              <a:rPr lang="en-US" sz="1600" dirty="0"/>
              <a:t>rendering index (CRI). </a:t>
            </a:r>
            <a:r>
              <a:rPr lang="en-US" sz="1600" dirty="0" smtClean="0"/>
              <a:t>Low-quality </a:t>
            </a:r>
            <a:r>
              <a:rPr lang="en-US" sz="1600" dirty="0"/>
              <a:t>LED DL are potential fire hazards and thus pose a certain level of risk to users.  Quality assurance can be derived from certification and rigorous thermal tests. Philips </a:t>
            </a:r>
            <a:r>
              <a:rPr lang="en-US" sz="1600" dirty="0" smtClean="0"/>
              <a:t>is </a:t>
            </a:r>
            <a:r>
              <a:rPr lang="en-US" sz="1600" dirty="0"/>
              <a:t>in full compliance with IEC60598 </a:t>
            </a:r>
            <a:r>
              <a:rPr lang="en-US" sz="1600" dirty="0" smtClean="0"/>
              <a:t>standard</a:t>
            </a:r>
            <a:endParaRPr lang="en-US" sz="1600" dirty="0"/>
          </a:p>
          <a:p>
            <a:pPr marL="0" indent="0">
              <a:buNone/>
            </a:pPr>
            <a:endParaRPr lang="en-US" sz="1400" dirty="0" smtClean="0"/>
          </a:p>
          <a:p>
            <a:pPr marL="0" indent="0">
              <a:buNone/>
            </a:pPr>
            <a:endParaRPr lang="en-US" sz="1600" dirty="0"/>
          </a:p>
        </p:txBody>
      </p:sp>
      <p:sp>
        <p:nvSpPr>
          <p:cNvPr id="2" name="Title 1"/>
          <p:cNvSpPr>
            <a:spLocks noGrp="1"/>
          </p:cNvSpPr>
          <p:nvPr>
            <p:ph type="title" idx="4294967295"/>
            <p:custDataLst>
              <p:tags r:id="rId3"/>
            </p:custDataLst>
          </p:nvPr>
        </p:nvSpPr>
        <p:spPr>
          <a:xfrm>
            <a:off x="381000" y="152400"/>
            <a:ext cx="8359775" cy="577850"/>
          </a:xfrm>
          <a:prstGeom prst="rect">
            <a:avLst/>
          </a:prstGeom>
          <a:ln w="0"/>
          <a:effectLst/>
          <a:extLs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square" lIns="0" tIns="0" rIns="0" bIns="0" anchor="t"/>
          <a:lstStyle/>
          <a:p>
            <a:pPr algn="l">
              <a:spcBef>
                <a:spcPts val="0"/>
              </a:spcBef>
              <a:spcAft>
                <a:spcPts val="0"/>
              </a:spcAft>
            </a:pPr>
            <a:r>
              <a:rPr lang="en-US" sz="3200" dirty="0" smtClean="0">
                <a:solidFill>
                  <a:schemeClr val="accent1">
                    <a:lumMod val="75000"/>
                  </a:schemeClr>
                </a:solidFill>
                <a:latin typeface="+mn-lt"/>
              </a:rPr>
              <a:t>FAQs</a:t>
            </a:r>
            <a:endParaRPr lang="en-US" sz="3200" dirty="0">
              <a:solidFill>
                <a:schemeClr val="accent1">
                  <a:lumMod val="75000"/>
                </a:schemeClr>
              </a:solidFill>
              <a:latin typeface="+mn-lt"/>
            </a:endParaRPr>
          </a:p>
        </p:txBody>
      </p:sp>
    </p:spTree>
    <p:custDataLst>
      <p:tags r:id="rId1"/>
    </p:custDataLst>
    <p:extLst>
      <p:ext uri="{BB962C8B-B14F-4D97-AF65-F5344CB8AC3E}">
        <p14:creationId xmlns:p14="http://schemas.microsoft.com/office/powerpoint/2010/main" val="25862732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339103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HAPECLASSNAME" val="CustFormCol001RoundSingleCornerRectangle"/>
  <p:tag name="COLORSETCLASSNAME" val="ColorSet1"/>
  <p:tag name="COLORS" val="-1;Scheme9;-2;-2;-1;-2"/>
</p:tagLst>
</file>

<file path=ppt/tags/tag10.xml><?xml version="1.0" encoding="utf-8"?>
<p:tagLst xmlns:a="http://schemas.openxmlformats.org/drawingml/2006/main" xmlns:r="http://schemas.openxmlformats.org/officeDocument/2006/relationships" xmlns:p="http://schemas.openxmlformats.org/presentationml/2006/main">
  <p:tag name="COLORSETCLASSNAME" val="ColorSet1"/>
  <p:tag name="COLORS" val="-2;-2;-1;Scheme1;-1;-2"/>
</p:tagLst>
</file>

<file path=ppt/tags/tag11.xml><?xml version="1.0" encoding="utf-8"?>
<p:tagLst xmlns:a="http://schemas.openxmlformats.org/drawingml/2006/main" xmlns:r="http://schemas.openxmlformats.org/officeDocument/2006/relationships" xmlns:p="http://schemas.openxmlformats.org/presentationml/2006/main">
  <p:tag name="COLORSETCLASSNAME" val="ColorSet1"/>
  <p:tag name="COLORS" val="-2;-2;-1;Scheme1;-1;-2"/>
</p:tagLst>
</file>

<file path=ppt/tags/tag12.xml><?xml version="1.0" encoding="utf-8"?>
<p:tagLst xmlns:a="http://schemas.openxmlformats.org/drawingml/2006/main" xmlns:r="http://schemas.openxmlformats.org/officeDocument/2006/relationships" xmlns:p="http://schemas.openxmlformats.org/presentationml/2006/main">
  <p:tag name="COLORSETCLASSNAME" val="ColorSet1"/>
  <p:tag name="COLORS" val="-2;-2;-1;Scheme1;-1;-2"/>
</p:tagLst>
</file>

<file path=ppt/tags/tag13.xml><?xml version="1.0" encoding="utf-8"?>
<p:tagLst xmlns:a="http://schemas.openxmlformats.org/drawingml/2006/main" xmlns:r="http://schemas.openxmlformats.org/officeDocument/2006/relationships" xmlns:p="http://schemas.openxmlformats.org/presentationml/2006/main">
  <p:tag name="COLORSETCLASSNAME" val="ColorSet1"/>
  <p:tag name="COLORS" val="-2;-2;-1;Scheme1;-1;-2"/>
</p:tagLst>
</file>

<file path=ppt/tags/tag14.xml><?xml version="1.0" encoding="utf-8"?>
<p:tagLst xmlns:a="http://schemas.openxmlformats.org/drawingml/2006/main" xmlns:r="http://schemas.openxmlformats.org/officeDocument/2006/relationships" xmlns:p="http://schemas.openxmlformats.org/presentationml/2006/main">
  <p:tag name="FIELDS.INITIALIZED" val="1"/>
  <p:tag name="ML_1" val="Phi"/>
  <p:tag name="SHAPESETGROUPCLASSNAME" val="ShapeSetGroup2"/>
  <p:tag name="SHAPESETCLASSNAME" val="TITLETEXT"/>
  <p:tag name="COLORSETGROUPCLASSNAME" val="ColorSetGroupLight"/>
  <p:tag name="COLORSETCLASSNAME" val="ColorSet1"/>
  <p:tag name="FONTSETGROUPCLASSNAME" val="FontSetGroup2"/>
  <p:tag name="STYLESETGROUPCLASSNAME" val="StyleSetGroup1"/>
  <p:tag name="MAPNAME" val="Map1"/>
  <p:tag name="CFG.LAYOUT" val="Default"/>
  <p:tag name="MLI" val="1"/>
  <p:tag name="TEXT PLACEHOLDER 2_SHAPECLASSPROTECTIONTYPE" val="0"/>
  <p:tag name="TITLE 1_SHAPECLASSPROTECTIONTYPE" val="0"/>
</p:tagLst>
</file>

<file path=ppt/tags/tag15.xml><?xml version="1.0" encoding="utf-8"?>
<p:tagLst xmlns:a="http://schemas.openxmlformats.org/drawingml/2006/main" xmlns:r="http://schemas.openxmlformats.org/officeDocument/2006/relationships" xmlns:p="http://schemas.openxmlformats.org/presentationml/2006/main">
  <p:tag name="COLORSETCLASSNAME" val="ColorSet1"/>
  <p:tag name="MLI" val="1"/>
  <p:tag name="SHAPESETGROUPCLASSNAME" val="ShapeSetGroup2"/>
  <p:tag name="SHAPESETCLASSNAME" val="TITLETEXT"/>
  <p:tag name="COLORSETGROUPCLASSNAME" val="ColorSetGroupLight"/>
  <p:tag name="FONTSETGROUPCLASSNAME" val="FontSetGroup2"/>
  <p:tag name="SHAPECLASSNAME" val="LargeTextBox"/>
  <p:tag name="SHAPECLASSPROTECTIONTYPE" val="0"/>
  <p:tag name="COLORS" val="-2;-2;-2;-2;SlideTextFontColor;-2"/>
</p:tagLst>
</file>

<file path=ppt/tags/tag16.xml><?xml version="1.0" encoding="utf-8"?>
<p:tagLst xmlns:a="http://schemas.openxmlformats.org/drawingml/2006/main" xmlns:r="http://schemas.openxmlformats.org/officeDocument/2006/relationships" xmlns:p="http://schemas.openxmlformats.org/presentationml/2006/main">
  <p:tag name="FONT" val="SlideTitleFont"/>
  <p:tag name="FONTSETCLASSNAME" val="FontSet1"/>
  <p:tag name="COLORSETCLASSNAME" val="ColorSet1"/>
  <p:tag name="MLI" val="1"/>
  <p:tag name="SHAPESETGROUPCLASSNAME" val="ShapeSetGroup2"/>
  <p:tag name="SHAPESETCLASSNAME" val="TITLETEXT"/>
  <p:tag name="COLORSETGROUPCLASSNAME" val="ColorSetGroupLight"/>
  <p:tag name="FONTSETGROUPCLASSNAME" val="FontSetGroup2"/>
  <p:tag name="SHAPECLASSNAME" val="TitleOnSlide"/>
  <p:tag name="SHAPECLASSPROTECTIONTYPE" val="0"/>
  <p:tag name="COLORS" val="-2;-2;-2;-2;SlideTextFontColor;-2"/>
</p:tagLst>
</file>

<file path=ppt/tags/tag2.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MLI" val="1"/>
  <p:tag name="SHAPESETGROUPCLASSNAME" val="ShapeSetGroup2"/>
  <p:tag name="SHAPESETCLASSNAME" val="FORMIMAGETEXT01"/>
  <p:tag name="COLORSETGROUPCLASSNAME" val="ColorSetGroupLight"/>
  <p:tag name="FONTSETGROUPCLASSNAME" val="FontSetGroup1"/>
  <p:tag name="SHAPECLASSNAME" val="PhilipsLogoTitle"/>
  <p:tag name="SHAPECLASSFILE" val="PHGMCWORDMARK2008$C.emf"/>
  <p:tag name="SHAPECLASSPROTECTIONTYPE" val="31"/>
</p:tagLst>
</file>

<file path=ppt/tags/tag3.xml><?xml version="1.0" encoding="utf-8"?>
<p:tagLst xmlns:a="http://schemas.openxmlformats.org/drawingml/2006/main" xmlns:r="http://schemas.openxmlformats.org/officeDocument/2006/relationships" xmlns:p="http://schemas.openxmlformats.org/presentationml/2006/main">
  <p:tag name="SHAPECLASSNAME" val="CustFormEnd001Rectangle"/>
</p:tagLst>
</file>

<file path=ppt/tags/tag4.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MLI" val="1"/>
  <p:tag name="SHAPESETGROUPCLASSNAME" val="ShapeSetGroup2"/>
  <p:tag name="SHAPESETCLASSNAME" val="FORMCOLORTEXT01"/>
  <p:tag name="COLORSETGROUPCLASSNAME" val="ColorSetGroupLight"/>
  <p:tag name="FONTSETGROUPCLASSNAME" val="FontSetGroup1"/>
  <p:tag name="SHAPECLASSNAME" val="PhilipsLogoSlide"/>
  <p:tag name="SHAPECLASSFILE" val="PHGMCWORDMARK2008$C.emf"/>
  <p:tag name="SHAPECLASSPROTECTIONTYPE" val="31"/>
</p:tagLst>
</file>

<file path=ppt/tags/tag5.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MLI" val="1"/>
  <p:tag name="SHAPESETGROUPCLASSNAME" val="ShapeSetGroup2"/>
  <p:tag name="SHAPESETCLASSNAME" val="FORMCOLORTEXT01"/>
  <p:tag name="COLORSETGROUPCLASSNAME" val="ColorSetGroupLight"/>
  <p:tag name="FONTSETGROUPCLASSNAME" val="FontSetGroup1"/>
  <p:tag name="SHAPECLASSNAME" val="PhilipsLogoSlide"/>
  <p:tag name="SHAPECLASSFILE" val="PHGMCWORDMARK2008$C.emf"/>
  <p:tag name="SHAPECLASSPROTECTIONTYPE" val="31"/>
</p:tagLst>
</file>

<file path=ppt/tags/tag6.xml><?xml version="1.0" encoding="utf-8"?>
<p:tagLst xmlns:a="http://schemas.openxmlformats.org/drawingml/2006/main" xmlns:r="http://schemas.openxmlformats.org/officeDocument/2006/relationships" xmlns:p="http://schemas.openxmlformats.org/presentationml/2006/main">
  <p:tag name="COLORSETCLASSNAME" val="ColorSet1"/>
  <p:tag name="COLORS" val="-2;-2;-1;Scheme1;-1;-2"/>
</p:tagLst>
</file>

<file path=ppt/tags/tag7.xml><?xml version="1.0" encoding="utf-8"?>
<p:tagLst xmlns:a="http://schemas.openxmlformats.org/drawingml/2006/main" xmlns:r="http://schemas.openxmlformats.org/officeDocument/2006/relationships" xmlns:p="http://schemas.openxmlformats.org/presentationml/2006/main">
  <p:tag name="COLORSETCLASSNAME" val="ColorSet1"/>
  <p:tag name="COLORS" val="-2;-2;-1;Scheme1;-1;-2"/>
</p:tagLst>
</file>

<file path=ppt/tags/tag8.xml><?xml version="1.0" encoding="utf-8"?>
<p:tagLst xmlns:a="http://schemas.openxmlformats.org/drawingml/2006/main" xmlns:r="http://schemas.openxmlformats.org/officeDocument/2006/relationships" xmlns:p="http://schemas.openxmlformats.org/presentationml/2006/main">
  <p:tag name="COLORSETCLASSNAME" val="ColorSet1"/>
  <p:tag name="COLORS" val="-2;-2;-1;Scheme1;-1;-2"/>
</p:tagLst>
</file>

<file path=ppt/tags/tag9.xml><?xml version="1.0" encoding="utf-8"?>
<p:tagLst xmlns:a="http://schemas.openxmlformats.org/drawingml/2006/main" xmlns:r="http://schemas.openxmlformats.org/officeDocument/2006/relationships" xmlns:p="http://schemas.openxmlformats.org/presentationml/2006/main">
  <p:tag name="COLORSETCLASSNAME" val="ColorSet1"/>
  <p:tag name="COLORS" val="-2;-2;-1;Scheme1;-1;-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2120</TotalTime>
  <Words>862</Words>
  <Application>Microsoft Office PowerPoint</Application>
  <PresentationFormat>On-screen Show (4:3)</PresentationFormat>
  <Paragraphs>170</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FAQs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George, Anish B</dc:creator>
  <cp:lastModifiedBy>Biswas, Charchita</cp:lastModifiedBy>
  <cp:revision>192</cp:revision>
  <dcterms:created xsi:type="dcterms:W3CDTF">2006-08-16T00:00:00Z</dcterms:created>
  <dcterms:modified xsi:type="dcterms:W3CDTF">2016-09-13T07:51:38Z</dcterms:modified>
</cp:coreProperties>
</file>